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6"/>
  </p:notesMasterIdLst>
  <p:handoutMasterIdLst>
    <p:handoutMasterId r:id="rId37"/>
  </p:handoutMasterIdLst>
  <p:sldIdLst>
    <p:sldId id="312" r:id="rId5"/>
    <p:sldId id="313" r:id="rId6"/>
    <p:sldId id="314" r:id="rId7"/>
    <p:sldId id="315" r:id="rId8"/>
    <p:sldId id="319" r:id="rId9"/>
    <p:sldId id="316" r:id="rId10"/>
    <p:sldId id="317" r:id="rId11"/>
    <p:sldId id="318" r:id="rId12"/>
    <p:sldId id="320" r:id="rId13"/>
    <p:sldId id="321" r:id="rId14"/>
    <p:sldId id="322" r:id="rId15"/>
    <p:sldId id="323" r:id="rId16"/>
    <p:sldId id="327" r:id="rId17"/>
    <p:sldId id="324" r:id="rId18"/>
    <p:sldId id="325" r:id="rId19"/>
    <p:sldId id="326" r:id="rId20"/>
    <p:sldId id="329" r:id="rId21"/>
    <p:sldId id="328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5C4D3-5DF9-4609-A494-3C134CB835E9}" v="61" dt="2024-05-19T23:52:57.910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5388" autoAdjust="0"/>
  </p:normalViewPr>
  <p:slideViewPr>
    <p:cSldViewPr snapToGrid="0" snapToObjects="1">
      <p:cViewPr varScale="1">
        <p:scale>
          <a:sx n="72" d="100"/>
          <a:sy n="72" d="100"/>
        </p:scale>
        <p:origin x="76" y="48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ow" userId="add8372a244d3293" providerId="LiveId" clId="{C225C4D3-5DF9-4609-A494-3C134CB835E9}"/>
    <pc:docChg chg="undo custSel addSld delSld modSld sldOrd">
      <pc:chgData name="Isaac Low" userId="add8372a244d3293" providerId="LiveId" clId="{C225C4D3-5DF9-4609-A494-3C134CB835E9}" dt="2024-05-19T23:52:59.354" v="1728" actId="1076"/>
      <pc:docMkLst>
        <pc:docMk/>
      </pc:docMkLst>
      <pc:sldChg chg="del">
        <pc:chgData name="Isaac Low" userId="add8372a244d3293" providerId="LiveId" clId="{C225C4D3-5DF9-4609-A494-3C134CB835E9}" dt="2024-05-18T17:08:08.885" v="0" actId="47"/>
        <pc:sldMkLst>
          <pc:docMk/>
          <pc:sldMk cId="2952923800" sldId="281"/>
        </pc:sldMkLst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685681062" sldId="282"/>
        </pc:sldMkLst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1973173046" sldId="297"/>
        </pc:sldMkLst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3913219759" sldId="304"/>
        </pc:sldMkLst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2906491918" sldId="307"/>
        </pc:sldMkLst>
      </pc:sldChg>
      <pc:sldChg chg="modSp mod">
        <pc:chgData name="Isaac Low" userId="add8372a244d3293" providerId="LiveId" clId="{C225C4D3-5DF9-4609-A494-3C134CB835E9}" dt="2024-05-18T17:08:14.695" v="8" actId="20577"/>
        <pc:sldMkLst>
          <pc:docMk/>
          <pc:sldMk cId="2202437675" sldId="312"/>
        </pc:sldMkLst>
        <pc:spChg chg="mod">
          <ac:chgData name="Isaac Low" userId="add8372a244d3293" providerId="LiveId" clId="{C225C4D3-5DF9-4609-A494-3C134CB835E9}" dt="2024-05-18T17:08:14.695" v="8" actId="20577"/>
          <ac:spMkLst>
            <pc:docMk/>
            <pc:sldMk cId="2202437675" sldId="312"/>
            <ac:spMk id="2" creationId="{4207FF65-A536-F639-8591-ED024C223308}"/>
          </ac:spMkLst>
        </pc:spChg>
      </pc:sldChg>
      <pc:sldChg chg="modSp new mod">
        <pc:chgData name="Isaac Low" userId="add8372a244d3293" providerId="LiveId" clId="{C225C4D3-5DF9-4609-A494-3C134CB835E9}" dt="2024-05-18T17:09:31.364" v="173" actId="313"/>
        <pc:sldMkLst>
          <pc:docMk/>
          <pc:sldMk cId="3367514378" sldId="313"/>
        </pc:sldMkLst>
        <pc:spChg chg="mod">
          <ac:chgData name="Isaac Low" userId="add8372a244d3293" providerId="LiveId" clId="{C225C4D3-5DF9-4609-A494-3C134CB835E9}" dt="2024-05-18T17:09:31.364" v="173" actId="313"/>
          <ac:spMkLst>
            <pc:docMk/>
            <pc:sldMk cId="3367514378" sldId="313"/>
            <ac:spMk id="2" creationId="{46370D99-FF5C-5791-3B34-C5EFCCAD5300}"/>
          </ac:spMkLst>
        </pc:spChg>
        <pc:spChg chg="mod">
          <ac:chgData name="Isaac Low" userId="add8372a244d3293" providerId="LiveId" clId="{C225C4D3-5DF9-4609-A494-3C134CB835E9}" dt="2024-05-18T17:09:25.402" v="172" actId="20577"/>
          <ac:spMkLst>
            <pc:docMk/>
            <pc:sldMk cId="3367514378" sldId="313"/>
            <ac:spMk id="3" creationId="{057844AE-926E-C9B5-7B6B-00742942B2F6}"/>
          </ac:spMkLst>
        </pc:sp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1131718056" sldId="314"/>
        </pc:sldMkLst>
      </pc:sldChg>
      <pc:sldChg chg="addSp delSp modSp new mod">
        <pc:chgData name="Isaac Low" userId="add8372a244d3293" providerId="LiveId" clId="{C225C4D3-5DF9-4609-A494-3C134CB835E9}" dt="2024-05-19T23:01:09.708" v="251" actId="20577"/>
        <pc:sldMkLst>
          <pc:docMk/>
          <pc:sldMk cId="2804157124" sldId="314"/>
        </pc:sldMkLst>
        <pc:spChg chg="mod">
          <ac:chgData name="Isaac Low" userId="add8372a244d3293" providerId="LiveId" clId="{C225C4D3-5DF9-4609-A494-3C134CB835E9}" dt="2024-05-18T17:09:59.567" v="193" actId="20577"/>
          <ac:spMkLst>
            <pc:docMk/>
            <pc:sldMk cId="2804157124" sldId="314"/>
            <ac:spMk id="2" creationId="{9452841C-700B-16C0-B418-192D4494BE39}"/>
          </ac:spMkLst>
        </pc:spChg>
        <pc:spChg chg="del">
          <ac:chgData name="Isaac Low" userId="add8372a244d3293" providerId="LiveId" clId="{C225C4D3-5DF9-4609-A494-3C134CB835E9}" dt="2024-05-19T23:00:05.911" v="194" actId="931"/>
          <ac:spMkLst>
            <pc:docMk/>
            <pc:sldMk cId="2804157124" sldId="314"/>
            <ac:spMk id="3" creationId="{2AF88210-BCFB-C0A7-2BC3-0A040D06802B}"/>
          </ac:spMkLst>
        </pc:spChg>
        <pc:spChg chg="add mod">
          <ac:chgData name="Isaac Low" userId="add8372a244d3293" providerId="LiveId" clId="{C225C4D3-5DF9-4609-A494-3C134CB835E9}" dt="2024-05-19T23:01:09.708" v="251" actId="20577"/>
          <ac:spMkLst>
            <pc:docMk/>
            <pc:sldMk cId="2804157124" sldId="314"/>
            <ac:spMk id="9" creationId="{468F0B0D-0C82-A1FB-A0D5-CBFE74D5372F}"/>
          </ac:spMkLst>
        </pc:spChg>
        <pc:picChg chg="add mod">
          <ac:chgData name="Isaac Low" userId="add8372a244d3293" providerId="LiveId" clId="{C225C4D3-5DF9-4609-A494-3C134CB835E9}" dt="2024-05-19T23:00:10.494" v="197" actId="962"/>
          <ac:picMkLst>
            <pc:docMk/>
            <pc:sldMk cId="2804157124" sldId="314"/>
            <ac:picMk id="6" creationId="{A11C56BA-2D14-B796-464E-F93E0E873B9B}"/>
          </ac:picMkLst>
        </pc:picChg>
        <pc:picChg chg="add mod">
          <ac:chgData name="Isaac Low" userId="add8372a244d3293" providerId="LiveId" clId="{C225C4D3-5DF9-4609-A494-3C134CB835E9}" dt="2024-05-19T23:00:35.837" v="205" actId="14100"/>
          <ac:picMkLst>
            <pc:docMk/>
            <pc:sldMk cId="2804157124" sldId="314"/>
            <ac:picMk id="8" creationId="{60FAA6AA-D687-FC92-F7EF-7F207328490B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2468595790" sldId="315"/>
        </pc:sldMkLst>
      </pc:sldChg>
      <pc:sldChg chg="addSp delSp modSp new mod">
        <pc:chgData name="Isaac Low" userId="add8372a244d3293" providerId="LiveId" clId="{C225C4D3-5DF9-4609-A494-3C134CB835E9}" dt="2024-05-19T23:02:47.573" v="405" actId="20577"/>
        <pc:sldMkLst>
          <pc:docMk/>
          <pc:sldMk cId="3558660912" sldId="315"/>
        </pc:sldMkLst>
        <pc:spChg chg="mod">
          <ac:chgData name="Isaac Low" userId="add8372a244d3293" providerId="LiveId" clId="{C225C4D3-5DF9-4609-A494-3C134CB835E9}" dt="2024-05-19T23:01:25.204" v="270" actId="20577"/>
          <ac:spMkLst>
            <pc:docMk/>
            <pc:sldMk cId="3558660912" sldId="315"/>
            <ac:spMk id="2" creationId="{2D6BA321-84E7-AF5D-F234-827AA115DA70}"/>
          </ac:spMkLst>
        </pc:spChg>
        <pc:spChg chg="del">
          <ac:chgData name="Isaac Low" userId="add8372a244d3293" providerId="LiveId" clId="{C225C4D3-5DF9-4609-A494-3C134CB835E9}" dt="2024-05-19T23:01:57.385" v="272"/>
          <ac:spMkLst>
            <pc:docMk/>
            <pc:sldMk cId="3558660912" sldId="315"/>
            <ac:spMk id="3" creationId="{2B2EF199-7CAC-1528-5BA1-18EB773F943D}"/>
          </ac:spMkLst>
        </pc:spChg>
        <pc:spChg chg="add mod">
          <ac:chgData name="Isaac Low" userId="add8372a244d3293" providerId="LiveId" clId="{C225C4D3-5DF9-4609-A494-3C134CB835E9}" dt="2024-05-19T23:02:47.573" v="405" actId="20577"/>
          <ac:spMkLst>
            <pc:docMk/>
            <pc:sldMk cId="3558660912" sldId="315"/>
            <ac:spMk id="5" creationId="{0E8C5524-A2C9-360C-9D07-3210D1F0F336}"/>
          </ac:spMkLst>
        </pc:spChg>
        <pc:picChg chg="add mod">
          <ac:chgData name="Isaac Low" userId="add8372a244d3293" providerId="LiveId" clId="{C225C4D3-5DF9-4609-A494-3C134CB835E9}" dt="2024-05-19T23:02:00.490" v="273" actId="1076"/>
          <ac:picMkLst>
            <pc:docMk/>
            <pc:sldMk cId="3558660912" sldId="315"/>
            <ac:picMk id="1026" creationId="{B1BF6258-90E8-106F-706C-A835A465A09B}"/>
          </ac:picMkLst>
        </pc:picChg>
      </pc:sldChg>
      <pc:sldChg chg="addSp delSp modSp new mod">
        <pc:chgData name="Isaac Low" userId="add8372a244d3293" providerId="LiveId" clId="{C225C4D3-5DF9-4609-A494-3C134CB835E9}" dt="2024-05-19T23:04:50.355" v="452" actId="20577"/>
        <pc:sldMkLst>
          <pc:docMk/>
          <pc:sldMk cId="3157543386" sldId="316"/>
        </pc:sldMkLst>
        <pc:spChg chg="mod">
          <ac:chgData name="Isaac Low" userId="add8372a244d3293" providerId="LiveId" clId="{C225C4D3-5DF9-4609-A494-3C134CB835E9}" dt="2024-05-19T23:04:00.450" v="432" actId="20577"/>
          <ac:spMkLst>
            <pc:docMk/>
            <pc:sldMk cId="3157543386" sldId="316"/>
            <ac:spMk id="2" creationId="{9C9657DC-01A0-ECE9-7341-302F1A16CED5}"/>
          </ac:spMkLst>
        </pc:spChg>
        <pc:spChg chg="del">
          <ac:chgData name="Isaac Low" userId="add8372a244d3293" providerId="LiveId" clId="{C225C4D3-5DF9-4609-A494-3C134CB835E9}" dt="2024-05-19T23:04:04.143" v="433"/>
          <ac:spMkLst>
            <pc:docMk/>
            <pc:sldMk cId="3157543386" sldId="316"/>
            <ac:spMk id="3" creationId="{84542290-9CA2-4A91-1094-2A88A6EE4551}"/>
          </ac:spMkLst>
        </pc:spChg>
        <pc:spChg chg="add mod">
          <ac:chgData name="Isaac Low" userId="add8372a244d3293" providerId="LiveId" clId="{C225C4D3-5DF9-4609-A494-3C134CB835E9}" dt="2024-05-19T23:04:17.445" v="440" actId="20577"/>
          <ac:spMkLst>
            <pc:docMk/>
            <pc:sldMk cId="3157543386" sldId="316"/>
            <ac:spMk id="6" creationId="{5EE651F5-EFDE-0878-9381-B3D5A41FBBC7}"/>
          </ac:spMkLst>
        </pc:spChg>
        <pc:spChg chg="add mod">
          <ac:chgData name="Isaac Low" userId="add8372a244d3293" providerId="LiveId" clId="{C225C4D3-5DF9-4609-A494-3C134CB835E9}" dt="2024-05-19T23:04:50.355" v="452" actId="20577"/>
          <ac:spMkLst>
            <pc:docMk/>
            <pc:sldMk cId="3157543386" sldId="316"/>
            <ac:spMk id="8" creationId="{E67ACA58-E3AD-74E2-7E4B-9F46D68135C8}"/>
          </ac:spMkLst>
        </pc:spChg>
        <pc:picChg chg="add mod">
          <ac:chgData name="Isaac Low" userId="add8372a244d3293" providerId="LiveId" clId="{C225C4D3-5DF9-4609-A494-3C134CB835E9}" dt="2024-05-19T23:04:06.232" v="434" actId="1076"/>
          <ac:picMkLst>
            <pc:docMk/>
            <pc:sldMk cId="3157543386" sldId="316"/>
            <ac:picMk id="5" creationId="{C41118F9-6A1F-90AB-4847-321B4FDF45F5}"/>
          </ac:picMkLst>
        </pc:picChg>
        <pc:picChg chg="add mod">
          <ac:chgData name="Isaac Low" userId="add8372a244d3293" providerId="LiveId" clId="{C225C4D3-5DF9-4609-A494-3C134CB835E9}" dt="2024-05-19T23:04:40.143" v="444" actId="1076"/>
          <ac:picMkLst>
            <pc:docMk/>
            <pc:sldMk cId="3157543386" sldId="316"/>
            <ac:picMk id="7" creationId="{56A3B27A-2D12-D704-74C4-FC15011B4950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1941619646" sldId="317"/>
        </pc:sldMkLst>
      </pc:sldChg>
      <pc:sldChg chg="addSp delSp modSp new mod">
        <pc:chgData name="Isaac Low" userId="add8372a244d3293" providerId="LiveId" clId="{C225C4D3-5DF9-4609-A494-3C134CB835E9}" dt="2024-05-19T23:06:13.353" v="495" actId="20577"/>
        <pc:sldMkLst>
          <pc:docMk/>
          <pc:sldMk cId="4273715078" sldId="317"/>
        </pc:sldMkLst>
        <pc:spChg chg="mod">
          <ac:chgData name="Isaac Low" userId="add8372a244d3293" providerId="LiveId" clId="{C225C4D3-5DF9-4609-A494-3C134CB835E9}" dt="2024-05-19T23:05:20.739" v="481" actId="20577"/>
          <ac:spMkLst>
            <pc:docMk/>
            <pc:sldMk cId="4273715078" sldId="317"/>
            <ac:spMk id="2" creationId="{091EB92D-13D8-BA8F-72C0-93CBB4426E65}"/>
          </ac:spMkLst>
        </pc:spChg>
        <pc:spChg chg="del">
          <ac:chgData name="Isaac Low" userId="add8372a244d3293" providerId="LiveId" clId="{C225C4D3-5DF9-4609-A494-3C134CB835E9}" dt="2024-05-19T23:05:24.239" v="482"/>
          <ac:spMkLst>
            <pc:docMk/>
            <pc:sldMk cId="4273715078" sldId="317"/>
            <ac:spMk id="3" creationId="{5099F7BB-BEEC-B578-8B03-8087B359D97A}"/>
          </ac:spMkLst>
        </pc:spChg>
        <pc:spChg chg="add mod">
          <ac:chgData name="Isaac Low" userId="add8372a244d3293" providerId="LiveId" clId="{C225C4D3-5DF9-4609-A494-3C134CB835E9}" dt="2024-05-19T23:06:03.028" v="491" actId="20577"/>
          <ac:spMkLst>
            <pc:docMk/>
            <pc:sldMk cId="4273715078" sldId="317"/>
            <ac:spMk id="7" creationId="{50EFBBE6-D56B-81B1-78F5-6B629A884ACB}"/>
          </ac:spMkLst>
        </pc:spChg>
        <pc:spChg chg="add mod">
          <ac:chgData name="Isaac Low" userId="add8372a244d3293" providerId="LiveId" clId="{C225C4D3-5DF9-4609-A494-3C134CB835E9}" dt="2024-05-19T23:06:13.353" v="495" actId="20577"/>
          <ac:spMkLst>
            <pc:docMk/>
            <pc:sldMk cId="4273715078" sldId="317"/>
            <ac:spMk id="8" creationId="{108742AA-B522-9A87-1E71-FEBF0748363F}"/>
          </ac:spMkLst>
        </pc:spChg>
        <pc:picChg chg="add mod">
          <ac:chgData name="Isaac Low" userId="add8372a244d3293" providerId="LiveId" clId="{C225C4D3-5DF9-4609-A494-3C134CB835E9}" dt="2024-05-19T23:05:26.301" v="483" actId="1076"/>
          <ac:picMkLst>
            <pc:docMk/>
            <pc:sldMk cId="4273715078" sldId="317"/>
            <ac:picMk id="5" creationId="{53EDBC45-41C3-7D17-DE00-CC4B2C287671}"/>
          </ac:picMkLst>
        </pc:picChg>
        <pc:picChg chg="add mod">
          <ac:chgData name="Isaac Low" userId="add8372a244d3293" providerId="LiveId" clId="{C225C4D3-5DF9-4609-A494-3C134CB835E9}" dt="2024-05-19T23:05:51.230" v="486" actId="1076"/>
          <ac:picMkLst>
            <pc:docMk/>
            <pc:sldMk cId="4273715078" sldId="317"/>
            <ac:picMk id="6" creationId="{6EA79D5E-8770-F9C4-FFE1-FCC91836DC36}"/>
          </ac:picMkLst>
        </pc:picChg>
      </pc:sldChg>
      <pc:sldChg chg="addSp delSp modSp new mod">
        <pc:chgData name="Isaac Low" userId="add8372a244d3293" providerId="LiveId" clId="{C225C4D3-5DF9-4609-A494-3C134CB835E9}" dt="2024-05-19T23:16:27.274" v="757" actId="20577"/>
        <pc:sldMkLst>
          <pc:docMk/>
          <pc:sldMk cId="1689275707" sldId="318"/>
        </pc:sldMkLst>
        <pc:spChg chg="mod">
          <ac:chgData name="Isaac Low" userId="add8372a244d3293" providerId="LiveId" clId="{C225C4D3-5DF9-4609-A494-3C134CB835E9}" dt="2024-05-19T23:16:04.149" v="708" actId="1076"/>
          <ac:spMkLst>
            <pc:docMk/>
            <pc:sldMk cId="1689275707" sldId="318"/>
            <ac:spMk id="2" creationId="{9CFC6C69-B883-9A9D-099F-E6FD00D17C57}"/>
          </ac:spMkLst>
        </pc:spChg>
        <pc:spChg chg="del">
          <ac:chgData name="Isaac Low" userId="add8372a244d3293" providerId="LiveId" clId="{C225C4D3-5DF9-4609-A494-3C134CB835E9}" dt="2024-05-19T23:15:37.287" v="703"/>
          <ac:spMkLst>
            <pc:docMk/>
            <pc:sldMk cId="1689275707" sldId="318"/>
            <ac:spMk id="3" creationId="{72B5E854-C33C-D629-16A2-58DC293FDA76}"/>
          </ac:spMkLst>
        </pc:spChg>
        <pc:spChg chg="add mod">
          <ac:chgData name="Isaac Low" userId="add8372a244d3293" providerId="LiveId" clId="{C225C4D3-5DF9-4609-A494-3C134CB835E9}" dt="2024-05-19T23:16:27.274" v="757" actId="20577"/>
          <ac:spMkLst>
            <pc:docMk/>
            <pc:sldMk cId="1689275707" sldId="318"/>
            <ac:spMk id="7" creationId="{7A0240FD-9352-8EC4-3FC1-60F7F9774E7E}"/>
          </ac:spMkLst>
        </pc:spChg>
        <pc:picChg chg="add mod">
          <ac:chgData name="Isaac Low" userId="add8372a244d3293" providerId="LiveId" clId="{C225C4D3-5DF9-4609-A494-3C134CB835E9}" dt="2024-05-19T23:16:05.987" v="709" actId="1076"/>
          <ac:picMkLst>
            <pc:docMk/>
            <pc:sldMk cId="1689275707" sldId="318"/>
            <ac:picMk id="5" creationId="{D7419EAF-B6AE-FF18-2800-03F853B616ED}"/>
          </ac:picMkLst>
        </pc:picChg>
        <pc:picChg chg="add mod">
          <ac:chgData name="Isaac Low" userId="add8372a244d3293" providerId="LiveId" clId="{C225C4D3-5DF9-4609-A494-3C134CB835E9}" dt="2024-05-19T23:16:11.250" v="712" actId="1076"/>
          <ac:picMkLst>
            <pc:docMk/>
            <pc:sldMk cId="1689275707" sldId="318"/>
            <ac:picMk id="6" creationId="{04287F22-2F8A-11D1-028B-BA7C1462C315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4072101725" sldId="318"/>
        </pc:sldMkLst>
      </pc:sldChg>
      <pc:sldChg chg="addSp delSp modSp new mod">
        <pc:chgData name="Isaac Low" userId="add8372a244d3293" providerId="LiveId" clId="{C225C4D3-5DF9-4609-A494-3C134CB835E9}" dt="2024-05-19T23:08:24.972" v="667" actId="1076"/>
        <pc:sldMkLst>
          <pc:docMk/>
          <pc:sldMk cId="222321440" sldId="319"/>
        </pc:sldMkLst>
        <pc:spChg chg="mod">
          <ac:chgData name="Isaac Low" userId="add8372a244d3293" providerId="LiveId" clId="{C225C4D3-5DF9-4609-A494-3C134CB835E9}" dt="2024-05-19T23:07:05.071" v="554" actId="1076"/>
          <ac:spMkLst>
            <pc:docMk/>
            <pc:sldMk cId="222321440" sldId="319"/>
            <ac:spMk id="2" creationId="{90ECE608-4EA2-ABC5-6CDC-CB7C64F00450}"/>
          </ac:spMkLst>
        </pc:spChg>
        <pc:spChg chg="del">
          <ac:chgData name="Isaac Low" userId="add8372a244d3293" providerId="LiveId" clId="{C225C4D3-5DF9-4609-A494-3C134CB835E9}" dt="2024-05-19T23:06:55.812" v="550"/>
          <ac:spMkLst>
            <pc:docMk/>
            <pc:sldMk cId="222321440" sldId="319"/>
            <ac:spMk id="3" creationId="{BC180386-3CE4-DB9C-3A07-9F6D17FAE28B}"/>
          </ac:spMkLst>
        </pc:spChg>
        <pc:spChg chg="add mod">
          <ac:chgData name="Isaac Low" userId="add8372a244d3293" providerId="LiveId" clId="{C225C4D3-5DF9-4609-A494-3C134CB835E9}" dt="2024-05-19T23:07:36.521" v="561" actId="20577"/>
          <ac:spMkLst>
            <pc:docMk/>
            <pc:sldMk cId="222321440" sldId="319"/>
            <ac:spMk id="7" creationId="{4720A59D-BF1C-867C-6C2D-92DABBC7D888}"/>
          </ac:spMkLst>
        </pc:spChg>
        <pc:spChg chg="add mod">
          <ac:chgData name="Isaac Low" userId="add8372a244d3293" providerId="LiveId" clId="{C225C4D3-5DF9-4609-A494-3C134CB835E9}" dt="2024-05-19T23:07:49.104" v="566" actId="20577"/>
          <ac:spMkLst>
            <pc:docMk/>
            <pc:sldMk cId="222321440" sldId="319"/>
            <ac:spMk id="8" creationId="{1F8E5E86-134E-E7EF-2759-4DA1243617FB}"/>
          </ac:spMkLst>
        </pc:spChg>
        <pc:spChg chg="add mod">
          <ac:chgData name="Isaac Low" userId="add8372a244d3293" providerId="LiveId" clId="{C225C4D3-5DF9-4609-A494-3C134CB835E9}" dt="2024-05-19T23:08:24.972" v="667" actId="1076"/>
          <ac:spMkLst>
            <pc:docMk/>
            <pc:sldMk cId="222321440" sldId="319"/>
            <ac:spMk id="9" creationId="{02E19BBB-01A5-4509-4ECE-7EF82813F256}"/>
          </ac:spMkLst>
        </pc:spChg>
        <pc:picChg chg="add mod">
          <ac:chgData name="Isaac Low" userId="add8372a244d3293" providerId="LiveId" clId="{C225C4D3-5DF9-4609-A494-3C134CB835E9}" dt="2024-05-19T23:07:27.074" v="557" actId="1076"/>
          <ac:picMkLst>
            <pc:docMk/>
            <pc:sldMk cId="222321440" sldId="319"/>
            <ac:picMk id="5" creationId="{800BAD64-7524-79EB-ED03-FD53DFDD0F25}"/>
          </ac:picMkLst>
        </pc:picChg>
        <pc:picChg chg="add mod">
          <ac:chgData name="Isaac Low" userId="add8372a244d3293" providerId="LiveId" clId="{C225C4D3-5DF9-4609-A494-3C134CB835E9}" dt="2024-05-19T23:07:29.389" v="558" actId="1076"/>
          <ac:picMkLst>
            <pc:docMk/>
            <pc:sldMk cId="222321440" sldId="319"/>
            <ac:picMk id="6" creationId="{804805F1-393A-2C82-1D12-B59FC6FCDB6F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3969996159" sldId="319"/>
        </pc:sldMkLst>
      </pc:sldChg>
      <pc:sldChg chg="addSp modSp new mod">
        <pc:chgData name="Isaac Low" userId="add8372a244d3293" providerId="LiveId" clId="{C225C4D3-5DF9-4609-A494-3C134CB835E9}" dt="2024-05-19T23:19:35.871" v="790" actId="20577"/>
        <pc:sldMkLst>
          <pc:docMk/>
          <pc:sldMk cId="4017087356" sldId="320"/>
        </pc:sldMkLst>
        <pc:spChg chg="mod">
          <ac:chgData name="Isaac Low" userId="add8372a244d3293" providerId="LiveId" clId="{C225C4D3-5DF9-4609-A494-3C134CB835E9}" dt="2024-05-19T23:19:35.871" v="790" actId="20577"/>
          <ac:spMkLst>
            <pc:docMk/>
            <pc:sldMk cId="4017087356" sldId="320"/>
            <ac:spMk id="2" creationId="{CEB71E3F-034C-88AF-D435-2413EA461F32}"/>
          </ac:spMkLst>
        </pc:spChg>
        <pc:picChg chg="add mod">
          <ac:chgData name="Isaac Low" userId="add8372a244d3293" providerId="LiveId" clId="{C225C4D3-5DF9-4609-A494-3C134CB835E9}" dt="2024-05-19T23:19:26.508" v="778" actId="1076"/>
          <ac:picMkLst>
            <pc:docMk/>
            <pc:sldMk cId="4017087356" sldId="320"/>
            <ac:picMk id="5" creationId="{E7797C0C-155C-ADDA-4F87-312B58CA596F}"/>
          </ac:picMkLst>
        </pc:picChg>
        <pc:picChg chg="add mod">
          <ac:chgData name="Isaac Low" userId="add8372a244d3293" providerId="LiveId" clId="{C225C4D3-5DF9-4609-A494-3C134CB835E9}" dt="2024-05-19T23:19:24.971" v="777" actId="1076"/>
          <ac:picMkLst>
            <pc:docMk/>
            <pc:sldMk cId="4017087356" sldId="320"/>
            <ac:picMk id="6" creationId="{72E14159-260B-88DE-C4AC-17FA9E8FAD43}"/>
          </ac:picMkLst>
        </pc:picChg>
      </pc:sldChg>
      <pc:sldChg chg="addSp delSp modSp new mod">
        <pc:chgData name="Isaac Low" userId="add8372a244d3293" providerId="LiveId" clId="{C225C4D3-5DF9-4609-A494-3C134CB835E9}" dt="2024-05-19T23:21:53.430" v="840" actId="20577"/>
        <pc:sldMkLst>
          <pc:docMk/>
          <pc:sldMk cId="1648222731" sldId="321"/>
        </pc:sldMkLst>
        <pc:spChg chg="mod">
          <ac:chgData name="Isaac Low" userId="add8372a244d3293" providerId="LiveId" clId="{C225C4D3-5DF9-4609-A494-3C134CB835E9}" dt="2024-05-19T23:19:43.511" v="803" actId="1076"/>
          <ac:spMkLst>
            <pc:docMk/>
            <pc:sldMk cId="1648222731" sldId="321"/>
            <ac:spMk id="2" creationId="{EE9EE7E3-D179-1AAE-F0D2-E0E1F234FF08}"/>
          </ac:spMkLst>
        </pc:spChg>
        <pc:spChg chg="del">
          <ac:chgData name="Isaac Low" userId="add8372a244d3293" providerId="LiveId" clId="{C225C4D3-5DF9-4609-A494-3C134CB835E9}" dt="2024-05-19T23:21:39.692" v="807"/>
          <ac:spMkLst>
            <pc:docMk/>
            <pc:sldMk cId="1648222731" sldId="321"/>
            <ac:spMk id="3" creationId="{18A224BC-EA60-3892-44A1-71ECD32B184A}"/>
          </ac:spMkLst>
        </pc:spChg>
        <pc:spChg chg="add mod">
          <ac:chgData name="Isaac Low" userId="add8372a244d3293" providerId="LiveId" clId="{C225C4D3-5DF9-4609-A494-3C134CB835E9}" dt="2024-05-19T23:21:53.430" v="840" actId="20577"/>
          <ac:spMkLst>
            <pc:docMk/>
            <pc:sldMk cId="1648222731" sldId="321"/>
            <ac:spMk id="7" creationId="{54A93E39-6CFB-770A-0AC7-661CFEC074EC}"/>
          </ac:spMkLst>
        </pc:spChg>
        <pc:picChg chg="add mod">
          <ac:chgData name="Isaac Low" userId="add8372a244d3293" providerId="LiveId" clId="{C225C4D3-5DF9-4609-A494-3C134CB835E9}" dt="2024-05-19T23:21:25.227" v="806" actId="1076"/>
          <ac:picMkLst>
            <pc:docMk/>
            <pc:sldMk cId="1648222731" sldId="321"/>
            <ac:picMk id="5" creationId="{EE90781B-C4C5-BD4E-270F-BB576E488FD1}"/>
          </ac:picMkLst>
        </pc:picChg>
        <pc:picChg chg="add mod">
          <ac:chgData name="Isaac Low" userId="add8372a244d3293" providerId="LiveId" clId="{C225C4D3-5DF9-4609-A494-3C134CB835E9}" dt="2024-05-19T23:21:41.346" v="808" actId="1076"/>
          <ac:picMkLst>
            <pc:docMk/>
            <pc:sldMk cId="1648222731" sldId="321"/>
            <ac:picMk id="6" creationId="{58F08AFC-F18E-77BE-07EF-39A58AD0DA66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2498021601" sldId="321"/>
        </pc:sldMkLst>
      </pc:sldChg>
      <pc:sldChg chg="addSp delSp modSp new mod">
        <pc:chgData name="Isaac Low" userId="add8372a244d3293" providerId="LiveId" clId="{C225C4D3-5DF9-4609-A494-3C134CB835E9}" dt="2024-05-19T23:22:38.112" v="859" actId="1076"/>
        <pc:sldMkLst>
          <pc:docMk/>
          <pc:sldMk cId="480241874" sldId="322"/>
        </pc:sldMkLst>
        <pc:spChg chg="mod">
          <ac:chgData name="Isaac Low" userId="add8372a244d3293" providerId="LiveId" clId="{C225C4D3-5DF9-4609-A494-3C134CB835E9}" dt="2024-05-19T23:22:15.197" v="854" actId="20577"/>
          <ac:spMkLst>
            <pc:docMk/>
            <pc:sldMk cId="480241874" sldId="322"/>
            <ac:spMk id="2" creationId="{F4E47CBB-82E2-91A8-D10F-2DD5B1398A62}"/>
          </ac:spMkLst>
        </pc:spChg>
        <pc:spChg chg="del">
          <ac:chgData name="Isaac Low" userId="add8372a244d3293" providerId="LiveId" clId="{C225C4D3-5DF9-4609-A494-3C134CB835E9}" dt="2024-05-19T23:22:36.343" v="858"/>
          <ac:spMkLst>
            <pc:docMk/>
            <pc:sldMk cId="480241874" sldId="322"/>
            <ac:spMk id="3" creationId="{6874E732-F91A-CD1E-A617-91A6010D17E4}"/>
          </ac:spMkLst>
        </pc:spChg>
        <pc:picChg chg="add mod">
          <ac:chgData name="Isaac Low" userId="add8372a244d3293" providerId="LiveId" clId="{C225C4D3-5DF9-4609-A494-3C134CB835E9}" dt="2024-05-19T23:22:38.112" v="859" actId="1076"/>
          <ac:picMkLst>
            <pc:docMk/>
            <pc:sldMk cId="480241874" sldId="322"/>
            <ac:picMk id="5" creationId="{D73C0F38-A473-2AF0-DFFF-53951045D5D1}"/>
          </ac:picMkLst>
        </pc:picChg>
        <pc:picChg chg="add mod">
          <ac:chgData name="Isaac Low" userId="add8372a244d3293" providerId="LiveId" clId="{C225C4D3-5DF9-4609-A494-3C134CB835E9}" dt="2024-05-19T23:22:20.838" v="857" actId="1076"/>
          <ac:picMkLst>
            <pc:docMk/>
            <pc:sldMk cId="480241874" sldId="322"/>
            <ac:picMk id="2050" creationId="{AA28622B-AAA5-6733-1954-6EE8A2C35026}"/>
          </ac:picMkLst>
        </pc:picChg>
      </pc:sldChg>
      <pc:sldChg chg="del">
        <pc:chgData name="Isaac Low" userId="add8372a244d3293" providerId="LiveId" clId="{C225C4D3-5DF9-4609-A494-3C134CB835E9}" dt="2024-05-18T17:08:08.885" v="0" actId="47"/>
        <pc:sldMkLst>
          <pc:docMk/>
          <pc:sldMk cId="1686213229" sldId="322"/>
        </pc:sldMkLst>
      </pc:sldChg>
      <pc:sldChg chg="addSp delSp modSp new mod">
        <pc:chgData name="Isaac Low" userId="add8372a244d3293" providerId="LiveId" clId="{C225C4D3-5DF9-4609-A494-3C134CB835E9}" dt="2024-05-19T23:24:19.029" v="896"/>
        <pc:sldMkLst>
          <pc:docMk/>
          <pc:sldMk cId="1623981524" sldId="323"/>
        </pc:sldMkLst>
        <pc:spChg chg="mod">
          <ac:chgData name="Isaac Low" userId="add8372a244d3293" providerId="LiveId" clId="{C225C4D3-5DF9-4609-A494-3C134CB835E9}" dt="2024-05-19T23:23:24.065" v="879" actId="1076"/>
          <ac:spMkLst>
            <pc:docMk/>
            <pc:sldMk cId="1623981524" sldId="323"/>
            <ac:spMk id="2" creationId="{8CB5BD4C-17BE-EBD8-9219-7D75352C76C3}"/>
          </ac:spMkLst>
        </pc:spChg>
        <pc:spChg chg="add mod">
          <ac:chgData name="Isaac Low" userId="add8372a244d3293" providerId="LiveId" clId="{C225C4D3-5DF9-4609-A494-3C134CB835E9}" dt="2024-05-19T23:24:02.077" v="886" actId="20577"/>
          <ac:spMkLst>
            <pc:docMk/>
            <pc:sldMk cId="1623981524" sldId="323"/>
            <ac:spMk id="7" creationId="{084B948B-2611-0412-AE82-2FF348F6972B}"/>
          </ac:spMkLst>
        </pc:spChg>
        <pc:spChg chg="add del mod">
          <ac:chgData name="Isaac Low" userId="add8372a244d3293" providerId="LiveId" clId="{C225C4D3-5DF9-4609-A494-3C134CB835E9}" dt="2024-05-19T23:24:19.029" v="896"/>
          <ac:spMkLst>
            <pc:docMk/>
            <pc:sldMk cId="1623981524" sldId="323"/>
            <ac:spMk id="8" creationId="{7A05CE02-3710-FE57-1ED2-359980933AB9}"/>
          </ac:spMkLst>
        </pc:spChg>
        <pc:spChg chg="add mod">
          <ac:chgData name="Isaac Low" userId="add8372a244d3293" providerId="LiveId" clId="{C225C4D3-5DF9-4609-A494-3C134CB835E9}" dt="2024-05-19T23:24:12.317" v="891" actId="20577"/>
          <ac:spMkLst>
            <pc:docMk/>
            <pc:sldMk cId="1623981524" sldId="323"/>
            <ac:spMk id="9" creationId="{B7DC6DCA-C6B2-4777-BB3E-483DC551044B}"/>
          </ac:spMkLst>
        </pc:spChg>
        <pc:picChg chg="add mod">
          <ac:chgData name="Isaac Low" userId="add8372a244d3293" providerId="LiveId" clId="{C225C4D3-5DF9-4609-A494-3C134CB835E9}" dt="2024-05-19T23:23:26.186" v="880" actId="1076"/>
          <ac:picMkLst>
            <pc:docMk/>
            <pc:sldMk cId="1623981524" sldId="323"/>
            <ac:picMk id="5" creationId="{C043C481-387B-A5C6-BDB4-2190AE436CF4}"/>
          </ac:picMkLst>
        </pc:picChg>
        <pc:picChg chg="add mod">
          <ac:chgData name="Isaac Low" userId="add8372a244d3293" providerId="LiveId" clId="{C225C4D3-5DF9-4609-A494-3C134CB835E9}" dt="2024-05-19T23:24:17.668" v="893" actId="1076"/>
          <ac:picMkLst>
            <pc:docMk/>
            <pc:sldMk cId="1623981524" sldId="323"/>
            <ac:picMk id="6" creationId="{277460A1-DEAE-6C50-34A4-5CF2A68BF4E5}"/>
          </ac:picMkLst>
        </pc:picChg>
      </pc:sldChg>
      <pc:sldChg chg="addSp delSp modSp new mod modClrScheme chgLayout">
        <pc:chgData name="Isaac Low" userId="add8372a244d3293" providerId="LiveId" clId="{C225C4D3-5DF9-4609-A494-3C134CB835E9}" dt="2024-05-19T23:26:25.937" v="991" actId="20577"/>
        <pc:sldMkLst>
          <pc:docMk/>
          <pc:sldMk cId="4007387221" sldId="324"/>
        </pc:sldMkLst>
        <pc:spChg chg="mod">
          <ac:chgData name="Isaac Low" userId="add8372a244d3293" providerId="LiveId" clId="{C225C4D3-5DF9-4609-A494-3C134CB835E9}" dt="2024-05-19T23:25:25.411" v="934" actId="26606"/>
          <ac:spMkLst>
            <pc:docMk/>
            <pc:sldMk cId="4007387221" sldId="324"/>
            <ac:spMk id="2" creationId="{802F0F9B-049D-0B2C-5AF5-3CEB7D4DB6B4}"/>
          </ac:spMkLst>
        </pc:spChg>
        <pc:spChg chg="del">
          <ac:chgData name="Isaac Low" userId="add8372a244d3293" providerId="LiveId" clId="{C225C4D3-5DF9-4609-A494-3C134CB835E9}" dt="2024-05-19T23:25:13.484" v="927"/>
          <ac:spMkLst>
            <pc:docMk/>
            <pc:sldMk cId="4007387221" sldId="324"/>
            <ac:spMk id="3" creationId="{BE7B35E6-55C5-CC6C-EB82-E04E4051042C}"/>
          </ac:spMkLst>
        </pc:spChg>
        <pc:spChg chg="mod ord">
          <ac:chgData name="Isaac Low" userId="add8372a244d3293" providerId="LiveId" clId="{C225C4D3-5DF9-4609-A494-3C134CB835E9}" dt="2024-05-19T23:25:25.411" v="934" actId="26606"/>
          <ac:spMkLst>
            <pc:docMk/>
            <pc:sldMk cId="4007387221" sldId="324"/>
            <ac:spMk id="4" creationId="{7E03B4D2-0766-73DB-3B03-F1FDD09B39CF}"/>
          </ac:spMkLst>
        </pc:spChg>
        <pc:spChg chg="add mod">
          <ac:chgData name="Isaac Low" userId="add8372a244d3293" providerId="LiveId" clId="{C225C4D3-5DF9-4609-A494-3C134CB835E9}" dt="2024-05-19T23:25:29.673" v="936" actId="478"/>
          <ac:spMkLst>
            <pc:docMk/>
            <pc:sldMk cId="4007387221" sldId="324"/>
            <ac:spMk id="8" creationId="{F98FCBDB-2767-E9EF-4300-02D530851059}"/>
          </ac:spMkLst>
        </pc:spChg>
        <pc:spChg chg="add mod">
          <ac:chgData name="Isaac Low" userId="add8372a244d3293" providerId="LiveId" clId="{C225C4D3-5DF9-4609-A494-3C134CB835E9}" dt="2024-05-19T23:26:25.937" v="991" actId="20577"/>
          <ac:spMkLst>
            <pc:docMk/>
            <pc:sldMk cId="4007387221" sldId="324"/>
            <ac:spMk id="11" creationId="{FF373319-43E7-80C0-C487-E4F07269593E}"/>
          </ac:spMkLst>
        </pc:spChg>
        <pc:picChg chg="add del mod">
          <ac:chgData name="Isaac Low" userId="add8372a244d3293" providerId="LiveId" clId="{C225C4D3-5DF9-4609-A494-3C134CB835E9}" dt="2024-05-19T23:25:52.029" v="940" actId="478"/>
          <ac:picMkLst>
            <pc:docMk/>
            <pc:sldMk cId="4007387221" sldId="324"/>
            <ac:picMk id="5" creationId="{9FF1EDC5-F58A-2E58-4428-C5FC7CE69667}"/>
          </ac:picMkLst>
        </pc:picChg>
        <pc:picChg chg="add del mod ord">
          <ac:chgData name="Isaac Low" userId="add8372a244d3293" providerId="LiveId" clId="{C225C4D3-5DF9-4609-A494-3C134CB835E9}" dt="2024-05-19T23:25:29.673" v="936" actId="478"/>
          <ac:picMkLst>
            <pc:docMk/>
            <pc:sldMk cId="4007387221" sldId="324"/>
            <ac:picMk id="6" creationId="{05A1975B-46B2-64CD-AC5E-E38A041DB2A4}"/>
          </ac:picMkLst>
        </pc:picChg>
        <pc:picChg chg="add mod">
          <ac:chgData name="Isaac Low" userId="add8372a244d3293" providerId="LiveId" clId="{C225C4D3-5DF9-4609-A494-3C134CB835E9}" dt="2024-05-19T23:26:13.056" v="945" actId="14100"/>
          <ac:picMkLst>
            <pc:docMk/>
            <pc:sldMk cId="4007387221" sldId="324"/>
            <ac:picMk id="9" creationId="{30B87B3A-7B09-E1DE-F82D-0D7FAC22A725}"/>
          </ac:picMkLst>
        </pc:picChg>
        <pc:picChg chg="add mod">
          <ac:chgData name="Isaac Low" userId="add8372a244d3293" providerId="LiveId" clId="{C225C4D3-5DF9-4609-A494-3C134CB835E9}" dt="2024-05-19T23:26:09.846" v="943" actId="1076"/>
          <ac:picMkLst>
            <pc:docMk/>
            <pc:sldMk cId="4007387221" sldId="324"/>
            <ac:picMk id="10" creationId="{76D577E5-8C50-1113-859E-B7A08EF3C91C}"/>
          </ac:picMkLst>
        </pc:picChg>
      </pc:sldChg>
      <pc:sldChg chg="addSp modSp new mod">
        <pc:chgData name="Isaac Low" userId="add8372a244d3293" providerId="LiveId" clId="{C225C4D3-5DF9-4609-A494-3C134CB835E9}" dt="2024-05-19T23:27:30.035" v="1014" actId="1076"/>
        <pc:sldMkLst>
          <pc:docMk/>
          <pc:sldMk cId="2187189842" sldId="325"/>
        </pc:sldMkLst>
        <pc:spChg chg="mod">
          <ac:chgData name="Isaac Low" userId="add8372a244d3293" providerId="LiveId" clId="{C225C4D3-5DF9-4609-A494-3C134CB835E9}" dt="2024-05-19T23:26:59.657" v="1006" actId="20577"/>
          <ac:spMkLst>
            <pc:docMk/>
            <pc:sldMk cId="2187189842" sldId="325"/>
            <ac:spMk id="2" creationId="{B09F1F9A-AED6-0CA8-F8B6-B13074846CAE}"/>
          </ac:spMkLst>
        </pc:spChg>
        <pc:picChg chg="add mod">
          <ac:chgData name="Isaac Low" userId="add8372a244d3293" providerId="LiveId" clId="{C225C4D3-5DF9-4609-A494-3C134CB835E9}" dt="2024-05-19T23:27:05.273" v="1009" actId="1076"/>
          <ac:picMkLst>
            <pc:docMk/>
            <pc:sldMk cId="2187189842" sldId="325"/>
            <ac:picMk id="6" creationId="{79B4DE83-1B77-E440-5C04-F91FF2999417}"/>
          </ac:picMkLst>
        </pc:picChg>
        <pc:picChg chg="add mod">
          <ac:chgData name="Isaac Low" userId="add8372a244d3293" providerId="LiveId" clId="{C225C4D3-5DF9-4609-A494-3C134CB835E9}" dt="2024-05-19T23:27:30.035" v="1014" actId="1076"/>
          <ac:picMkLst>
            <pc:docMk/>
            <pc:sldMk cId="2187189842" sldId="325"/>
            <ac:picMk id="7" creationId="{23368AA3-E0C0-A2A0-8C49-BAB4151BAC9D}"/>
          </ac:picMkLst>
        </pc:picChg>
      </pc:sldChg>
      <pc:sldChg chg="addSp modSp new mod">
        <pc:chgData name="Isaac Low" userId="add8372a244d3293" providerId="LiveId" clId="{C225C4D3-5DF9-4609-A494-3C134CB835E9}" dt="2024-05-19T23:50:28.300" v="1592" actId="20577"/>
        <pc:sldMkLst>
          <pc:docMk/>
          <pc:sldMk cId="587041249" sldId="326"/>
        </pc:sldMkLst>
        <pc:spChg chg="mod">
          <ac:chgData name="Isaac Low" userId="add8372a244d3293" providerId="LiveId" clId="{C225C4D3-5DF9-4609-A494-3C134CB835E9}" dt="2024-05-19T23:50:28.300" v="1592" actId="20577"/>
          <ac:spMkLst>
            <pc:docMk/>
            <pc:sldMk cId="587041249" sldId="326"/>
            <ac:spMk id="2" creationId="{D3811B5B-3FCA-8EAB-1E2F-EB107C8CF67F}"/>
          </ac:spMkLst>
        </pc:spChg>
        <pc:spChg chg="mod">
          <ac:chgData name="Isaac Low" userId="add8372a244d3293" providerId="LiveId" clId="{C225C4D3-5DF9-4609-A494-3C134CB835E9}" dt="2024-05-19T23:30:31.392" v="1064" actId="20577"/>
          <ac:spMkLst>
            <pc:docMk/>
            <pc:sldMk cId="587041249" sldId="326"/>
            <ac:spMk id="4" creationId="{F318F13A-A5E6-A2B3-B6C1-D8721A3AF086}"/>
          </ac:spMkLst>
        </pc:spChg>
        <pc:spChg chg="mod">
          <ac:chgData name="Isaac Low" userId="add8372a244d3293" providerId="LiveId" clId="{C225C4D3-5DF9-4609-A494-3C134CB835E9}" dt="2024-05-19T23:30:49.433" v="1082" actId="1076"/>
          <ac:spMkLst>
            <pc:docMk/>
            <pc:sldMk cId="587041249" sldId="326"/>
            <ac:spMk id="5" creationId="{64E9FF1D-3AAC-93C0-3E5F-476995428B4E}"/>
          </ac:spMkLst>
        </pc:spChg>
        <pc:picChg chg="add mod">
          <ac:chgData name="Isaac Low" userId="add8372a244d3293" providerId="LiveId" clId="{C225C4D3-5DF9-4609-A494-3C134CB835E9}" dt="2024-05-19T23:32:53.671" v="1086" actId="1076"/>
          <ac:picMkLst>
            <pc:docMk/>
            <pc:sldMk cId="587041249" sldId="326"/>
            <ac:picMk id="7" creationId="{BF63822B-BA72-8F12-2A39-DFD32A00BA10}"/>
          </ac:picMkLst>
        </pc:picChg>
        <pc:picChg chg="add mod">
          <ac:chgData name="Isaac Low" userId="add8372a244d3293" providerId="LiveId" clId="{C225C4D3-5DF9-4609-A494-3C134CB835E9}" dt="2024-05-19T23:32:51.633" v="1085" actId="1076"/>
          <ac:picMkLst>
            <pc:docMk/>
            <pc:sldMk cId="587041249" sldId="326"/>
            <ac:picMk id="9" creationId="{045EE16D-BFCE-3A68-6558-0B7E1435A194}"/>
          </ac:picMkLst>
        </pc:picChg>
      </pc:sldChg>
      <pc:sldChg chg="modSp new mod ord">
        <pc:chgData name="Isaac Low" userId="add8372a244d3293" providerId="LiveId" clId="{C225C4D3-5DF9-4609-A494-3C134CB835E9}" dt="2024-05-19T23:29:14.335" v="1040" actId="5793"/>
        <pc:sldMkLst>
          <pc:docMk/>
          <pc:sldMk cId="734396510" sldId="327"/>
        </pc:sldMkLst>
        <pc:spChg chg="mod">
          <ac:chgData name="Isaac Low" userId="add8372a244d3293" providerId="LiveId" clId="{C225C4D3-5DF9-4609-A494-3C134CB835E9}" dt="2024-05-19T23:28:36.185" v="1028" actId="20577"/>
          <ac:spMkLst>
            <pc:docMk/>
            <pc:sldMk cId="734396510" sldId="327"/>
            <ac:spMk id="2" creationId="{1841E450-BC8A-C0E9-2F42-5A42B4E8714C}"/>
          </ac:spMkLst>
        </pc:spChg>
        <pc:spChg chg="mod">
          <ac:chgData name="Isaac Low" userId="add8372a244d3293" providerId="LiveId" clId="{C225C4D3-5DF9-4609-A494-3C134CB835E9}" dt="2024-05-19T23:29:14.335" v="1040" actId="5793"/>
          <ac:spMkLst>
            <pc:docMk/>
            <pc:sldMk cId="734396510" sldId="327"/>
            <ac:spMk id="3" creationId="{6B3A5B87-8279-E025-4437-D92B4539311E}"/>
          </ac:spMkLst>
        </pc:spChg>
      </pc:sldChg>
      <pc:sldChg chg="addSp delSp modSp new mod">
        <pc:chgData name="Isaac Low" userId="add8372a244d3293" providerId="LiveId" clId="{C225C4D3-5DF9-4609-A494-3C134CB835E9}" dt="2024-05-19T23:42:08.653" v="1122" actId="1076"/>
        <pc:sldMkLst>
          <pc:docMk/>
          <pc:sldMk cId="3874439736" sldId="328"/>
        </pc:sldMkLst>
        <pc:spChg chg="mod">
          <ac:chgData name="Isaac Low" userId="add8372a244d3293" providerId="LiveId" clId="{C225C4D3-5DF9-4609-A494-3C134CB835E9}" dt="2024-05-19T23:41:27.121" v="1112" actId="20577"/>
          <ac:spMkLst>
            <pc:docMk/>
            <pc:sldMk cId="3874439736" sldId="328"/>
            <ac:spMk id="2" creationId="{AC90248E-B9C8-8E5D-FAAD-C938263FF0A0}"/>
          </ac:spMkLst>
        </pc:spChg>
        <pc:spChg chg="del">
          <ac:chgData name="Isaac Low" userId="add8372a244d3293" providerId="LiveId" clId="{C225C4D3-5DF9-4609-A494-3C134CB835E9}" dt="2024-05-19T23:41:38.111" v="1113" actId="931"/>
          <ac:spMkLst>
            <pc:docMk/>
            <pc:sldMk cId="3874439736" sldId="328"/>
            <ac:spMk id="3" creationId="{36F82052-FA07-B002-CFD4-B3E7952E7B18}"/>
          </ac:spMkLst>
        </pc:spChg>
        <pc:picChg chg="add mod">
          <ac:chgData name="Isaac Low" userId="add8372a244d3293" providerId="LiveId" clId="{C225C4D3-5DF9-4609-A494-3C134CB835E9}" dt="2024-05-19T23:41:59.443" v="1117" actId="1076"/>
          <ac:picMkLst>
            <pc:docMk/>
            <pc:sldMk cId="3874439736" sldId="328"/>
            <ac:picMk id="6" creationId="{30F09A5D-0236-31DA-9789-CBCC5403AEB4}"/>
          </ac:picMkLst>
        </pc:picChg>
        <pc:picChg chg="add mod">
          <ac:chgData name="Isaac Low" userId="add8372a244d3293" providerId="LiveId" clId="{C225C4D3-5DF9-4609-A494-3C134CB835E9}" dt="2024-05-19T23:42:08.653" v="1122" actId="1076"/>
          <ac:picMkLst>
            <pc:docMk/>
            <pc:sldMk cId="3874439736" sldId="328"/>
            <ac:picMk id="8" creationId="{F733F092-8B18-9FB4-5102-91B1617E8933}"/>
          </ac:picMkLst>
        </pc:picChg>
      </pc:sldChg>
      <pc:sldChg chg="modSp new mod">
        <pc:chgData name="Isaac Low" userId="add8372a244d3293" providerId="LiveId" clId="{C225C4D3-5DF9-4609-A494-3C134CB835E9}" dt="2024-05-19T23:40:15.031" v="1094" actId="20577"/>
        <pc:sldMkLst>
          <pc:docMk/>
          <pc:sldMk cId="967521485" sldId="329"/>
        </pc:sldMkLst>
        <pc:spChg chg="mod">
          <ac:chgData name="Isaac Low" userId="add8372a244d3293" providerId="LiveId" clId="{C225C4D3-5DF9-4609-A494-3C134CB835E9}" dt="2024-05-19T23:40:15.031" v="1094" actId="20577"/>
          <ac:spMkLst>
            <pc:docMk/>
            <pc:sldMk cId="967521485" sldId="329"/>
            <ac:spMk id="2" creationId="{2AD7526A-7947-4B72-F597-9E31726F9739}"/>
          </ac:spMkLst>
        </pc:spChg>
      </pc:sldChg>
      <pc:sldChg chg="addSp delSp modSp new mod">
        <pc:chgData name="Isaac Low" userId="add8372a244d3293" providerId="LiveId" clId="{C225C4D3-5DF9-4609-A494-3C134CB835E9}" dt="2024-05-19T23:42:42.424" v="1154" actId="20577"/>
        <pc:sldMkLst>
          <pc:docMk/>
          <pc:sldMk cId="3695871873" sldId="330"/>
        </pc:sldMkLst>
        <pc:spChg chg="mod">
          <ac:chgData name="Isaac Low" userId="add8372a244d3293" providerId="LiveId" clId="{C225C4D3-5DF9-4609-A494-3C134CB835E9}" dt="2024-05-19T23:42:42.424" v="1154" actId="20577"/>
          <ac:spMkLst>
            <pc:docMk/>
            <pc:sldMk cId="3695871873" sldId="330"/>
            <ac:spMk id="2" creationId="{CC3027FD-AE09-7542-96D5-52ADD09C4023}"/>
          </ac:spMkLst>
        </pc:spChg>
        <pc:spChg chg="del">
          <ac:chgData name="Isaac Low" userId="add8372a244d3293" providerId="LiveId" clId="{C225C4D3-5DF9-4609-A494-3C134CB835E9}" dt="2024-05-19T23:42:31.794" v="1124"/>
          <ac:spMkLst>
            <pc:docMk/>
            <pc:sldMk cId="3695871873" sldId="330"/>
            <ac:spMk id="3" creationId="{F0615B62-F7B7-3D8D-CB0F-B52423174C2B}"/>
          </ac:spMkLst>
        </pc:spChg>
        <pc:picChg chg="add mod">
          <ac:chgData name="Isaac Low" userId="add8372a244d3293" providerId="LiveId" clId="{C225C4D3-5DF9-4609-A494-3C134CB835E9}" dt="2024-05-19T23:42:36.373" v="1128" actId="1076"/>
          <ac:picMkLst>
            <pc:docMk/>
            <pc:sldMk cId="3695871873" sldId="330"/>
            <ac:picMk id="5" creationId="{F824F1F7-1A55-20D4-E631-6BCDC467EFDA}"/>
          </ac:picMkLst>
        </pc:picChg>
      </pc:sldChg>
      <pc:sldChg chg="addSp delSp modSp new mod">
        <pc:chgData name="Isaac Low" userId="add8372a244d3293" providerId="LiveId" clId="{C225C4D3-5DF9-4609-A494-3C134CB835E9}" dt="2024-05-19T23:43:44.045" v="1243" actId="20577"/>
        <pc:sldMkLst>
          <pc:docMk/>
          <pc:sldMk cId="628857269" sldId="331"/>
        </pc:sldMkLst>
        <pc:spChg chg="mod">
          <ac:chgData name="Isaac Low" userId="add8372a244d3293" providerId="LiveId" clId="{C225C4D3-5DF9-4609-A494-3C134CB835E9}" dt="2024-05-19T23:43:20.288" v="1180" actId="20577"/>
          <ac:spMkLst>
            <pc:docMk/>
            <pc:sldMk cId="628857269" sldId="331"/>
            <ac:spMk id="2" creationId="{C5AA809B-5805-5AC3-608C-AFEBC10F8151}"/>
          </ac:spMkLst>
        </pc:spChg>
        <pc:spChg chg="del">
          <ac:chgData name="Isaac Low" userId="add8372a244d3293" providerId="LiveId" clId="{C225C4D3-5DF9-4609-A494-3C134CB835E9}" dt="2024-05-19T23:43:22.326" v="1181"/>
          <ac:spMkLst>
            <pc:docMk/>
            <pc:sldMk cId="628857269" sldId="331"/>
            <ac:spMk id="3" creationId="{2DABDF67-F510-D84C-36FE-3C77CEAA0C8C}"/>
          </ac:spMkLst>
        </pc:spChg>
        <pc:spChg chg="add mod">
          <ac:chgData name="Isaac Low" userId="add8372a244d3293" providerId="LiveId" clId="{C225C4D3-5DF9-4609-A494-3C134CB835E9}" dt="2024-05-19T23:43:44.045" v="1243" actId="20577"/>
          <ac:spMkLst>
            <pc:docMk/>
            <pc:sldMk cId="628857269" sldId="331"/>
            <ac:spMk id="6" creationId="{D4DB6DA8-745D-E6AF-A9EB-AEAD3D0B9A66}"/>
          </ac:spMkLst>
        </pc:spChg>
        <pc:picChg chg="add mod">
          <ac:chgData name="Isaac Low" userId="add8372a244d3293" providerId="LiveId" clId="{C225C4D3-5DF9-4609-A494-3C134CB835E9}" dt="2024-05-19T23:43:22.326" v="1181"/>
          <ac:picMkLst>
            <pc:docMk/>
            <pc:sldMk cId="628857269" sldId="331"/>
            <ac:picMk id="5" creationId="{EFD5D6F1-6495-05C5-EA5E-6750AFADACDA}"/>
          </ac:picMkLst>
        </pc:picChg>
      </pc:sldChg>
      <pc:sldChg chg="addSp delSp modSp new mod">
        <pc:chgData name="Isaac Low" userId="add8372a244d3293" providerId="LiveId" clId="{C225C4D3-5DF9-4609-A494-3C134CB835E9}" dt="2024-05-19T23:44:54.166" v="1322" actId="20577"/>
        <pc:sldMkLst>
          <pc:docMk/>
          <pc:sldMk cId="4120406113" sldId="332"/>
        </pc:sldMkLst>
        <pc:spChg chg="mod">
          <ac:chgData name="Isaac Low" userId="add8372a244d3293" providerId="LiveId" clId="{C225C4D3-5DF9-4609-A494-3C134CB835E9}" dt="2024-05-19T23:44:54.166" v="1322" actId="20577"/>
          <ac:spMkLst>
            <pc:docMk/>
            <pc:sldMk cId="4120406113" sldId="332"/>
            <ac:spMk id="2" creationId="{6F4B735D-E769-A9DC-B095-68CF6C0D6A04}"/>
          </ac:spMkLst>
        </pc:spChg>
        <pc:spChg chg="del">
          <ac:chgData name="Isaac Low" userId="add8372a244d3293" providerId="LiveId" clId="{C225C4D3-5DF9-4609-A494-3C134CB835E9}" dt="2024-05-19T23:44:27.434" v="1245" actId="931"/>
          <ac:spMkLst>
            <pc:docMk/>
            <pc:sldMk cId="4120406113" sldId="332"/>
            <ac:spMk id="3" creationId="{CEA4C12A-E771-3D19-6CF2-0210EED93638}"/>
          </ac:spMkLst>
        </pc:spChg>
        <pc:picChg chg="add mod">
          <ac:chgData name="Isaac Low" userId="add8372a244d3293" providerId="LiveId" clId="{C225C4D3-5DF9-4609-A494-3C134CB835E9}" dt="2024-05-19T23:44:29.463" v="1246" actId="27614"/>
          <ac:picMkLst>
            <pc:docMk/>
            <pc:sldMk cId="4120406113" sldId="332"/>
            <ac:picMk id="6" creationId="{40C88C4D-B7B3-723A-642D-353FF33DCF0D}"/>
          </ac:picMkLst>
        </pc:picChg>
      </pc:sldChg>
      <pc:sldChg chg="addSp delSp modSp new mod">
        <pc:chgData name="Isaac Low" userId="add8372a244d3293" providerId="LiveId" clId="{C225C4D3-5DF9-4609-A494-3C134CB835E9}" dt="2024-05-19T23:45:48.747" v="1373" actId="20577"/>
        <pc:sldMkLst>
          <pc:docMk/>
          <pc:sldMk cId="595266328" sldId="333"/>
        </pc:sldMkLst>
        <pc:spChg chg="mod">
          <ac:chgData name="Isaac Low" userId="add8372a244d3293" providerId="LiveId" clId="{C225C4D3-5DF9-4609-A494-3C134CB835E9}" dt="2024-05-19T23:45:48.747" v="1373" actId="20577"/>
          <ac:spMkLst>
            <pc:docMk/>
            <pc:sldMk cId="595266328" sldId="333"/>
            <ac:spMk id="2" creationId="{EDD1EB69-07A7-44FA-D89F-EC7D19A19A0E}"/>
          </ac:spMkLst>
        </pc:spChg>
        <pc:spChg chg="del">
          <ac:chgData name="Isaac Low" userId="add8372a244d3293" providerId="LiveId" clId="{C225C4D3-5DF9-4609-A494-3C134CB835E9}" dt="2024-05-19T23:45:35.741" v="1325" actId="931"/>
          <ac:spMkLst>
            <pc:docMk/>
            <pc:sldMk cId="595266328" sldId="333"/>
            <ac:spMk id="3" creationId="{ABED5E29-51EF-94B2-1A16-1D59043023D2}"/>
          </ac:spMkLst>
        </pc:spChg>
        <pc:picChg chg="add mod">
          <ac:chgData name="Isaac Low" userId="add8372a244d3293" providerId="LiveId" clId="{C225C4D3-5DF9-4609-A494-3C134CB835E9}" dt="2024-05-19T23:45:37.513" v="1326" actId="27614"/>
          <ac:picMkLst>
            <pc:docMk/>
            <pc:sldMk cId="595266328" sldId="333"/>
            <ac:picMk id="6" creationId="{4A83DA71-FB3C-3343-D7FC-E33A3F6162B3}"/>
          </ac:picMkLst>
        </pc:picChg>
      </pc:sldChg>
      <pc:sldChg chg="addSp delSp modSp new mod">
        <pc:chgData name="Isaac Low" userId="add8372a244d3293" providerId="LiveId" clId="{C225C4D3-5DF9-4609-A494-3C134CB835E9}" dt="2024-05-19T23:47:37.770" v="1411" actId="962"/>
        <pc:sldMkLst>
          <pc:docMk/>
          <pc:sldMk cId="3099256585" sldId="334"/>
        </pc:sldMkLst>
        <pc:spChg chg="mod">
          <ac:chgData name="Isaac Low" userId="add8372a244d3293" providerId="LiveId" clId="{C225C4D3-5DF9-4609-A494-3C134CB835E9}" dt="2024-05-19T23:47:30.815" v="1408" actId="20577"/>
          <ac:spMkLst>
            <pc:docMk/>
            <pc:sldMk cId="3099256585" sldId="334"/>
            <ac:spMk id="2" creationId="{16B19C45-DB72-511E-BED6-6C498F3C7867}"/>
          </ac:spMkLst>
        </pc:spChg>
        <pc:spChg chg="del">
          <ac:chgData name="Isaac Low" userId="add8372a244d3293" providerId="LiveId" clId="{C225C4D3-5DF9-4609-A494-3C134CB835E9}" dt="2024-05-19T23:47:35.910" v="1409" actId="931"/>
          <ac:spMkLst>
            <pc:docMk/>
            <pc:sldMk cId="3099256585" sldId="334"/>
            <ac:spMk id="3" creationId="{5AFF1EAA-4020-C82F-F969-02142592C412}"/>
          </ac:spMkLst>
        </pc:spChg>
        <pc:picChg chg="add mod">
          <ac:chgData name="Isaac Low" userId="add8372a244d3293" providerId="LiveId" clId="{C225C4D3-5DF9-4609-A494-3C134CB835E9}" dt="2024-05-19T23:47:37.770" v="1411" actId="962"/>
          <ac:picMkLst>
            <pc:docMk/>
            <pc:sldMk cId="3099256585" sldId="334"/>
            <ac:picMk id="6" creationId="{B3914F71-1F59-73A8-4558-87E58E70FBD9}"/>
          </ac:picMkLst>
        </pc:picChg>
      </pc:sldChg>
      <pc:sldChg chg="addSp delSp modSp new mod">
        <pc:chgData name="Isaac Low" userId="add8372a244d3293" providerId="LiveId" clId="{C225C4D3-5DF9-4609-A494-3C134CB835E9}" dt="2024-05-19T23:48:30.468" v="1471" actId="20577"/>
        <pc:sldMkLst>
          <pc:docMk/>
          <pc:sldMk cId="1853751725" sldId="335"/>
        </pc:sldMkLst>
        <pc:spChg chg="mod">
          <ac:chgData name="Isaac Low" userId="add8372a244d3293" providerId="LiveId" clId="{C225C4D3-5DF9-4609-A494-3C134CB835E9}" dt="2024-05-19T23:48:30.468" v="1471" actId="20577"/>
          <ac:spMkLst>
            <pc:docMk/>
            <pc:sldMk cId="1853751725" sldId="335"/>
            <ac:spMk id="2" creationId="{47B095F0-84CA-65FA-CC00-DDB50C119152}"/>
          </ac:spMkLst>
        </pc:spChg>
        <pc:spChg chg="del">
          <ac:chgData name="Isaac Low" userId="add8372a244d3293" providerId="LiveId" clId="{C225C4D3-5DF9-4609-A494-3C134CB835E9}" dt="2024-05-19T23:47:56.130" v="1413"/>
          <ac:spMkLst>
            <pc:docMk/>
            <pc:sldMk cId="1853751725" sldId="335"/>
            <ac:spMk id="3" creationId="{217A67F8-283C-C717-09F5-48243AF83AB2}"/>
          </ac:spMkLst>
        </pc:spChg>
        <pc:picChg chg="add mod">
          <ac:chgData name="Isaac Low" userId="add8372a244d3293" providerId="LiveId" clId="{C225C4D3-5DF9-4609-A494-3C134CB835E9}" dt="2024-05-19T23:48:00.888" v="1414" actId="1076"/>
          <ac:picMkLst>
            <pc:docMk/>
            <pc:sldMk cId="1853751725" sldId="335"/>
            <ac:picMk id="5" creationId="{7A09598A-2A9E-CAC8-4982-3A745A6A3645}"/>
          </ac:picMkLst>
        </pc:picChg>
        <pc:picChg chg="add mod">
          <ac:chgData name="Isaac Low" userId="add8372a244d3293" providerId="LiveId" clId="{C225C4D3-5DF9-4609-A494-3C134CB835E9}" dt="2024-05-19T23:48:18.542" v="1417" actId="1076"/>
          <ac:picMkLst>
            <pc:docMk/>
            <pc:sldMk cId="1853751725" sldId="335"/>
            <ac:picMk id="6" creationId="{AD9AB7F0-5C16-36E7-6588-B808C38B4588}"/>
          </ac:picMkLst>
        </pc:picChg>
      </pc:sldChg>
      <pc:sldChg chg="addSp delSp modSp new mod">
        <pc:chgData name="Isaac Low" userId="add8372a244d3293" providerId="LiveId" clId="{C225C4D3-5DF9-4609-A494-3C134CB835E9}" dt="2024-05-19T23:49:08.819" v="1509" actId="20577"/>
        <pc:sldMkLst>
          <pc:docMk/>
          <pc:sldMk cId="2402454623" sldId="336"/>
        </pc:sldMkLst>
        <pc:spChg chg="mod">
          <ac:chgData name="Isaac Low" userId="add8372a244d3293" providerId="LiveId" clId="{C225C4D3-5DF9-4609-A494-3C134CB835E9}" dt="2024-05-19T23:49:08.819" v="1509" actId="20577"/>
          <ac:spMkLst>
            <pc:docMk/>
            <pc:sldMk cId="2402454623" sldId="336"/>
            <ac:spMk id="2" creationId="{DE8D841B-51B3-572D-14D3-78830B03B3C3}"/>
          </ac:spMkLst>
        </pc:spChg>
        <pc:spChg chg="del">
          <ac:chgData name="Isaac Low" userId="add8372a244d3293" providerId="LiveId" clId="{C225C4D3-5DF9-4609-A494-3C134CB835E9}" dt="2024-05-19T23:48:58.857" v="1487" actId="931"/>
          <ac:spMkLst>
            <pc:docMk/>
            <pc:sldMk cId="2402454623" sldId="336"/>
            <ac:spMk id="3" creationId="{40AB74E8-469F-383C-BE97-B0D751316FB3}"/>
          </ac:spMkLst>
        </pc:spChg>
        <pc:picChg chg="add mod">
          <ac:chgData name="Isaac Low" userId="add8372a244d3293" providerId="LiveId" clId="{C225C4D3-5DF9-4609-A494-3C134CB835E9}" dt="2024-05-19T23:49:00.622" v="1489" actId="962"/>
          <ac:picMkLst>
            <pc:docMk/>
            <pc:sldMk cId="2402454623" sldId="336"/>
            <ac:picMk id="6" creationId="{73A98618-9E10-4D38-4E52-97ACB9A51B06}"/>
          </ac:picMkLst>
        </pc:picChg>
      </pc:sldChg>
      <pc:sldChg chg="addSp delSp modSp new mod">
        <pc:chgData name="Isaac Low" userId="add8372a244d3293" providerId="LiveId" clId="{C225C4D3-5DF9-4609-A494-3C134CB835E9}" dt="2024-05-19T23:49:39.844" v="1545" actId="1076"/>
        <pc:sldMkLst>
          <pc:docMk/>
          <pc:sldMk cId="505485729" sldId="337"/>
        </pc:sldMkLst>
        <pc:spChg chg="mod">
          <ac:chgData name="Isaac Low" userId="add8372a244d3293" providerId="LiveId" clId="{C225C4D3-5DF9-4609-A494-3C134CB835E9}" dt="2024-05-19T23:49:35.622" v="1543" actId="20577"/>
          <ac:spMkLst>
            <pc:docMk/>
            <pc:sldMk cId="505485729" sldId="337"/>
            <ac:spMk id="2" creationId="{9B2C7AE9-A078-44FB-B2E2-2986DDB6F301}"/>
          </ac:spMkLst>
        </pc:spChg>
        <pc:spChg chg="del">
          <ac:chgData name="Isaac Low" userId="add8372a244d3293" providerId="LiveId" clId="{C225C4D3-5DF9-4609-A494-3C134CB835E9}" dt="2024-05-19T23:49:37.931" v="1544"/>
          <ac:spMkLst>
            <pc:docMk/>
            <pc:sldMk cId="505485729" sldId="337"/>
            <ac:spMk id="3" creationId="{50513164-DBE8-8AA1-DA7E-AACA2FD6B584}"/>
          </ac:spMkLst>
        </pc:spChg>
        <pc:picChg chg="add mod">
          <ac:chgData name="Isaac Low" userId="add8372a244d3293" providerId="LiveId" clId="{C225C4D3-5DF9-4609-A494-3C134CB835E9}" dt="2024-05-19T23:49:39.844" v="1545" actId="1076"/>
          <ac:picMkLst>
            <pc:docMk/>
            <pc:sldMk cId="505485729" sldId="337"/>
            <ac:picMk id="5" creationId="{F1AAD8B9-C3D6-24C6-385B-973881B075CD}"/>
          </ac:picMkLst>
        </pc:picChg>
      </pc:sldChg>
      <pc:sldChg chg="addSp delSp modSp new mod">
        <pc:chgData name="Isaac Low" userId="add8372a244d3293" providerId="LiveId" clId="{C225C4D3-5DF9-4609-A494-3C134CB835E9}" dt="2024-05-19T23:50:46.489" v="1618" actId="1076"/>
        <pc:sldMkLst>
          <pc:docMk/>
          <pc:sldMk cId="2589298039" sldId="338"/>
        </pc:sldMkLst>
        <pc:spChg chg="mod">
          <ac:chgData name="Isaac Low" userId="add8372a244d3293" providerId="LiveId" clId="{C225C4D3-5DF9-4609-A494-3C134CB835E9}" dt="2024-05-19T23:50:40.769" v="1616" actId="20577"/>
          <ac:spMkLst>
            <pc:docMk/>
            <pc:sldMk cId="2589298039" sldId="338"/>
            <ac:spMk id="2" creationId="{A4749341-C504-AEA5-E4EB-71D3B9BEB47C}"/>
          </ac:spMkLst>
        </pc:spChg>
        <pc:spChg chg="del">
          <ac:chgData name="Isaac Low" userId="add8372a244d3293" providerId="LiveId" clId="{C225C4D3-5DF9-4609-A494-3C134CB835E9}" dt="2024-05-19T23:50:43.328" v="1617"/>
          <ac:spMkLst>
            <pc:docMk/>
            <pc:sldMk cId="2589298039" sldId="338"/>
            <ac:spMk id="3" creationId="{1FA95FAA-FFD0-6207-8790-7B122C358071}"/>
          </ac:spMkLst>
        </pc:spChg>
        <pc:picChg chg="add mod">
          <ac:chgData name="Isaac Low" userId="add8372a244d3293" providerId="LiveId" clId="{C225C4D3-5DF9-4609-A494-3C134CB835E9}" dt="2024-05-19T23:50:46.489" v="1618" actId="1076"/>
          <ac:picMkLst>
            <pc:docMk/>
            <pc:sldMk cId="2589298039" sldId="338"/>
            <ac:picMk id="5" creationId="{B81DE61D-D0A6-4901-1209-E565D8787EFA}"/>
          </ac:picMkLst>
        </pc:picChg>
      </pc:sldChg>
      <pc:sldChg chg="addSp delSp modSp new mod">
        <pc:chgData name="Isaac Low" userId="add8372a244d3293" providerId="LiveId" clId="{C225C4D3-5DF9-4609-A494-3C134CB835E9}" dt="2024-05-19T23:51:40.705" v="1656" actId="1076"/>
        <pc:sldMkLst>
          <pc:docMk/>
          <pc:sldMk cId="2896486174" sldId="339"/>
        </pc:sldMkLst>
        <pc:spChg chg="mod">
          <ac:chgData name="Isaac Low" userId="add8372a244d3293" providerId="LiveId" clId="{C225C4D3-5DF9-4609-A494-3C134CB835E9}" dt="2024-05-19T23:51:17.688" v="1651" actId="20577"/>
          <ac:spMkLst>
            <pc:docMk/>
            <pc:sldMk cId="2896486174" sldId="339"/>
            <ac:spMk id="2" creationId="{032C016F-D34A-0EF3-376C-A39944D8B5ED}"/>
          </ac:spMkLst>
        </pc:spChg>
        <pc:spChg chg="del">
          <ac:chgData name="Isaac Low" userId="add8372a244d3293" providerId="LiveId" clId="{C225C4D3-5DF9-4609-A494-3C134CB835E9}" dt="2024-05-19T23:51:20.418" v="1652"/>
          <ac:spMkLst>
            <pc:docMk/>
            <pc:sldMk cId="2896486174" sldId="339"/>
            <ac:spMk id="3" creationId="{BA083C3B-F8DF-7D26-B560-1D766F5ACC21}"/>
          </ac:spMkLst>
        </pc:spChg>
        <pc:picChg chg="add mod">
          <ac:chgData name="Isaac Low" userId="add8372a244d3293" providerId="LiveId" clId="{C225C4D3-5DF9-4609-A494-3C134CB835E9}" dt="2024-05-19T23:51:22.038" v="1653" actId="1076"/>
          <ac:picMkLst>
            <pc:docMk/>
            <pc:sldMk cId="2896486174" sldId="339"/>
            <ac:picMk id="5" creationId="{9E523518-0F71-DEBA-6680-A426FF4C8187}"/>
          </ac:picMkLst>
        </pc:picChg>
        <pc:picChg chg="add mod">
          <ac:chgData name="Isaac Low" userId="add8372a244d3293" providerId="LiveId" clId="{C225C4D3-5DF9-4609-A494-3C134CB835E9}" dt="2024-05-19T23:51:40.705" v="1656" actId="1076"/>
          <ac:picMkLst>
            <pc:docMk/>
            <pc:sldMk cId="2896486174" sldId="339"/>
            <ac:picMk id="6" creationId="{DEB47BAD-718F-2E95-741F-B14AB311B637}"/>
          </ac:picMkLst>
        </pc:picChg>
      </pc:sldChg>
      <pc:sldChg chg="addSp delSp modSp new mod">
        <pc:chgData name="Isaac Low" userId="add8372a244d3293" providerId="LiveId" clId="{C225C4D3-5DF9-4609-A494-3C134CB835E9}" dt="2024-05-19T23:52:06.652" v="1681"/>
        <pc:sldMkLst>
          <pc:docMk/>
          <pc:sldMk cId="4067148778" sldId="340"/>
        </pc:sldMkLst>
        <pc:spChg chg="mod">
          <ac:chgData name="Isaac Low" userId="add8372a244d3293" providerId="LiveId" clId="{C225C4D3-5DF9-4609-A494-3C134CB835E9}" dt="2024-05-19T23:52:04.586" v="1680" actId="20577"/>
          <ac:spMkLst>
            <pc:docMk/>
            <pc:sldMk cId="4067148778" sldId="340"/>
            <ac:spMk id="2" creationId="{783E388F-592F-D33C-81D7-2F27406B2C60}"/>
          </ac:spMkLst>
        </pc:spChg>
        <pc:spChg chg="del">
          <ac:chgData name="Isaac Low" userId="add8372a244d3293" providerId="LiveId" clId="{C225C4D3-5DF9-4609-A494-3C134CB835E9}" dt="2024-05-19T23:52:06.652" v="1681"/>
          <ac:spMkLst>
            <pc:docMk/>
            <pc:sldMk cId="4067148778" sldId="340"/>
            <ac:spMk id="3" creationId="{7A1D50DA-A7A5-3E33-4C19-9B6C0BCFEA0E}"/>
          </ac:spMkLst>
        </pc:spChg>
        <pc:picChg chg="add mod">
          <ac:chgData name="Isaac Low" userId="add8372a244d3293" providerId="LiveId" clId="{C225C4D3-5DF9-4609-A494-3C134CB835E9}" dt="2024-05-19T23:52:06.652" v="1681"/>
          <ac:picMkLst>
            <pc:docMk/>
            <pc:sldMk cId="4067148778" sldId="340"/>
            <ac:picMk id="5" creationId="{02A79ACA-AA65-01E6-9915-6BBA3E83399A}"/>
          </ac:picMkLst>
        </pc:picChg>
      </pc:sldChg>
      <pc:sldChg chg="addSp delSp modSp new mod">
        <pc:chgData name="Isaac Low" userId="add8372a244d3293" providerId="LiveId" clId="{C225C4D3-5DF9-4609-A494-3C134CB835E9}" dt="2024-05-19T23:52:37.398" v="1713" actId="962"/>
        <pc:sldMkLst>
          <pc:docMk/>
          <pc:sldMk cId="1933136009" sldId="341"/>
        </pc:sldMkLst>
        <pc:spChg chg="mod">
          <ac:chgData name="Isaac Low" userId="add8372a244d3293" providerId="LiveId" clId="{C225C4D3-5DF9-4609-A494-3C134CB835E9}" dt="2024-05-19T23:52:31.700" v="1710" actId="20577"/>
          <ac:spMkLst>
            <pc:docMk/>
            <pc:sldMk cId="1933136009" sldId="341"/>
            <ac:spMk id="2" creationId="{DD469D91-26C7-C00C-C591-FF68241F1FBD}"/>
          </ac:spMkLst>
        </pc:spChg>
        <pc:spChg chg="del">
          <ac:chgData name="Isaac Low" userId="add8372a244d3293" providerId="LiveId" clId="{C225C4D3-5DF9-4609-A494-3C134CB835E9}" dt="2024-05-19T23:52:35.593" v="1711" actId="931"/>
          <ac:spMkLst>
            <pc:docMk/>
            <pc:sldMk cId="1933136009" sldId="341"/>
            <ac:spMk id="3" creationId="{AC442171-34B9-6748-3710-FC33D94F255D}"/>
          </ac:spMkLst>
        </pc:spChg>
        <pc:picChg chg="add mod">
          <ac:chgData name="Isaac Low" userId="add8372a244d3293" providerId="LiveId" clId="{C225C4D3-5DF9-4609-A494-3C134CB835E9}" dt="2024-05-19T23:52:37.398" v="1713" actId="962"/>
          <ac:picMkLst>
            <pc:docMk/>
            <pc:sldMk cId="1933136009" sldId="341"/>
            <ac:picMk id="6" creationId="{2FAD36F9-A08F-295A-D9D8-13963DED966D}"/>
          </ac:picMkLst>
        </pc:picChg>
      </pc:sldChg>
      <pc:sldChg chg="addSp delSp modSp new mod">
        <pc:chgData name="Isaac Low" userId="add8372a244d3293" providerId="LiveId" clId="{C225C4D3-5DF9-4609-A494-3C134CB835E9}" dt="2024-05-19T23:52:59.354" v="1728" actId="1076"/>
        <pc:sldMkLst>
          <pc:docMk/>
          <pc:sldMk cId="3297899537" sldId="342"/>
        </pc:sldMkLst>
        <pc:spChg chg="mod">
          <ac:chgData name="Isaac Low" userId="add8372a244d3293" providerId="LiveId" clId="{C225C4D3-5DF9-4609-A494-3C134CB835E9}" dt="2024-05-19T23:52:55.157" v="1726" actId="20577"/>
          <ac:spMkLst>
            <pc:docMk/>
            <pc:sldMk cId="3297899537" sldId="342"/>
            <ac:spMk id="2" creationId="{CC3256E5-5880-731D-6DC0-9763C9C5116E}"/>
          </ac:spMkLst>
        </pc:spChg>
        <pc:spChg chg="del">
          <ac:chgData name="Isaac Low" userId="add8372a244d3293" providerId="LiveId" clId="{C225C4D3-5DF9-4609-A494-3C134CB835E9}" dt="2024-05-19T23:52:57.910" v="1727"/>
          <ac:spMkLst>
            <pc:docMk/>
            <pc:sldMk cId="3297899537" sldId="342"/>
            <ac:spMk id="3" creationId="{061405F7-7EC6-B59B-2EE4-28263B3CBDA5}"/>
          </ac:spMkLst>
        </pc:spChg>
        <pc:picChg chg="add mod">
          <ac:chgData name="Isaac Low" userId="add8372a244d3293" providerId="LiveId" clId="{C225C4D3-5DF9-4609-A494-3C134CB835E9}" dt="2024-05-19T23:52:59.354" v="1728" actId="1076"/>
          <ac:picMkLst>
            <pc:docMk/>
            <pc:sldMk cId="3297899537" sldId="342"/>
            <ac:picMk id="5" creationId="{70054DDE-A5C6-FC31-C24D-3DB3DE71E1E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DELE CA1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E7E3-D179-1AAE-F0D2-E0E1F234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07" y="431606"/>
            <a:ext cx="7965461" cy="994164"/>
          </a:xfrm>
        </p:spPr>
        <p:txBody>
          <a:bodyPr/>
          <a:lstStyle/>
          <a:p>
            <a:r>
              <a:rPr lang="en-SG" dirty="0"/>
              <a:t>oversampling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F08AFC-F18E-77BE-07EF-39A58AD0D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251" y="2204226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D37FB-7476-289A-9963-89E0656533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781B-C4C5-BD4E-270F-BB576E48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5" y="2091086"/>
            <a:ext cx="5250933" cy="392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93E39-6CFB-770A-0AC7-661CFEC074EC}"/>
              </a:ext>
            </a:extLst>
          </p:cNvPr>
          <p:cNvSpPr txBox="1"/>
          <p:nvPr/>
        </p:nvSpPr>
        <p:spPr>
          <a:xfrm>
            <a:off x="2480930" y="6400801"/>
            <a:ext cx="57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Slightly better but still poor</a:t>
            </a:r>
          </a:p>
        </p:txBody>
      </p:sp>
    </p:spTree>
    <p:extLst>
      <p:ext uri="{BB962C8B-B14F-4D97-AF65-F5344CB8AC3E}">
        <p14:creationId xmlns:p14="http://schemas.microsoft.com/office/powerpoint/2010/main" val="164822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7CBB-82E2-91A8-D10F-2DD5B139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323" y="479570"/>
            <a:ext cx="7965461" cy="994164"/>
          </a:xfrm>
        </p:spPr>
        <p:txBody>
          <a:bodyPr/>
          <a:lstStyle/>
          <a:p>
            <a:r>
              <a:rPr lang="en-SG" dirty="0"/>
              <a:t>augmentation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C0F38-A473-2AF0-DFFF-53951045D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6873" y="1757658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AB2F6-910A-3CCD-5BC1-4A8107391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28622B-AAA5-6733-1954-6EE8A2C3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7" y="1853316"/>
            <a:ext cx="4790189" cy="35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4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BD4C-17BE-EBD8-9219-7D75352C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976" y="277989"/>
            <a:ext cx="7965461" cy="994164"/>
          </a:xfrm>
        </p:spPr>
        <p:txBody>
          <a:bodyPr/>
          <a:lstStyle/>
          <a:p>
            <a:r>
              <a:rPr lang="en-SG" dirty="0"/>
              <a:t>Add dropout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C0755-F4DF-D47A-95F8-255EEC349E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008A2-1076-DA27-1614-17326E46E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3C481-387B-A5C6-BDB4-2190AE43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8" y="1556219"/>
            <a:ext cx="5683324" cy="4244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460A1-DEAE-6C50-34A4-5CF2A68B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155" y="1864253"/>
            <a:ext cx="5270871" cy="3936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B948B-2611-0412-AE82-2FF348F6972B}"/>
              </a:ext>
            </a:extLst>
          </p:cNvPr>
          <p:cNvSpPr txBox="1"/>
          <p:nvPr/>
        </p:nvSpPr>
        <p:spPr>
          <a:xfrm>
            <a:off x="1779181" y="6117265"/>
            <a:ext cx="2027275" cy="37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C6DCA-C6B2-4777-BB3E-483DC551044B}"/>
              </a:ext>
            </a:extLst>
          </p:cNvPr>
          <p:cNvSpPr txBox="1"/>
          <p:nvPr/>
        </p:nvSpPr>
        <p:spPr>
          <a:xfrm>
            <a:off x="7705060" y="6117265"/>
            <a:ext cx="1438940" cy="37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131</a:t>
            </a:r>
          </a:p>
        </p:txBody>
      </p:sp>
    </p:spTree>
    <p:extLst>
      <p:ext uri="{BB962C8B-B14F-4D97-AF65-F5344CB8AC3E}">
        <p14:creationId xmlns:p14="http://schemas.microsoft.com/office/powerpoint/2010/main" val="162398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E450-BC8A-C0E9-2F42-5A42B4E8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accuracies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5B87-8279-E025-4437-D92B453931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SG" dirty="0"/>
              <a:t>pre anomaly removal (37x37)= </a:t>
            </a:r>
            <a:r>
              <a:rPr lang="en-SG" dirty="0" err="1"/>
              <a:t>val_accuracy</a:t>
            </a:r>
            <a:r>
              <a:rPr lang="en-SG" dirty="0"/>
              <a:t>: 0.6157 - </a:t>
            </a:r>
            <a:r>
              <a:rPr lang="en-SG" dirty="0" err="1"/>
              <a:t>val_loss</a:t>
            </a:r>
            <a:r>
              <a:rPr lang="en-SG" dirty="0"/>
              <a:t>: 1.4651</a:t>
            </a:r>
          </a:p>
          <a:p>
            <a:r>
              <a:rPr lang="en-SG" dirty="0"/>
              <a:t>pre anomaly removal (131x131)= </a:t>
            </a:r>
            <a:r>
              <a:rPr lang="en-SG" dirty="0" err="1"/>
              <a:t>val_accuracy</a:t>
            </a:r>
            <a:r>
              <a:rPr lang="en-SG" dirty="0"/>
              <a:t>: 0.6390 - </a:t>
            </a:r>
            <a:r>
              <a:rPr lang="en-SG" dirty="0" err="1"/>
              <a:t>val_loss</a:t>
            </a:r>
            <a:r>
              <a:rPr lang="en-SG" dirty="0"/>
              <a:t>: 2.2543</a:t>
            </a:r>
          </a:p>
          <a:p>
            <a:endParaRPr lang="en-SG" dirty="0"/>
          </a:p>
          <a:p>
            <a:r>
              <a:rPr lang="en-SG" dirty="0"/>
              <a:t>post anomaly removal(37x37)= </a:t>
            </a:r>
            <a:r>
              <a:rPr lang="en-SG" dirty="0" err="1"/>
              <a:t>val_accuracy</a:t>
            </a:r>
            <a:r>
              <a:rPr lang="en-SG" dirty="0"/>
              <a:t>: 0.6760 - </a:t>
            </a:r>
            <a:r>
              <a:rPr lang="en-SG" dirty="0" err="1"/>
              <a:t>val_loss</a:t>
            </a:r>
            <a:r>
              <a:rPr lang="en-SG" dirty="0"/>
              <a:t>: 1.3388</a:t>
            </a:r>
          </a:p>
          <a:p>
            <a:r>
              <a:rPr lang="en-SG" dirty="0"/>
              <a:t>post anomaly removal (131x131)=</a:t>
            </a:r>
            <a:r>
              <a:rPr lang="en-SG" dirty="0" err="1"/>
              <a:t>val_accuracy</a:t>
            </a:r>
            <a:r>
              <a:rPr lang="en-SG" dirty="0"/>
              <a:t>: 0.6677 - </a:t>
            </a:r>
            <a:r>
              <a:rPr lang="en-SG" dirty="0" err="1"/>
              <a:t>val_loss</a:t>
            </a:r>
            <a:r>
              <a:rPr lang="en-SG" dirty="0"/>
              <a:t>: 1.5861</a:t>
            </a:r>
          </a:p>
          <a:p>
            <a:endParaRPr lang="en-SG" dirty="0"/>
          </a:p>
          <a:p>
            <a:r>
              <a:rPr lang="en-SG" dirty="0"/>
              <a:t>post </a:t>
            </a:r>
            <a:r>
              <a:rPr lang="en-SG" dirty="0" err="1"/>
              <a:t>undersampler</a:t>
            </a:r>
            <a:r>
              <a:rPr lang="en-SG" dirty="0"/>
              <a:t> (37x37)=</a:t>
            </a:r>
            <a:r>
              <a:rPr lang="en-SG" dirty="0" err="1"/>
              <a:t>val_accuracy</a:t>
            </a:r>
            <a:r>
              <a:rPr lang="en-SG" dirty="0"/>
              <a:t>: 0.5420 - </a:t>
            </a:r>
            <a:r>
              <a:rPr lang="en-SG" dirty="0" err="1"/>
              <a:t>val_loss</a:t>
            </a:r>
            <a:r>
              <a:rPr lang="en-SG" dirty="0"/>
              <a:t>: 1.8844</a:t>
            </a:r>
          </a:p>
          <a:p>
            <a:r>
              <a:rPr lang="en-SG" dirty="0"/>
              <a:t>post </a:t>
            </a:r>
            <a:r>
              <a:rPr lang="en-SG" dirty="0" err="1"/>
              <a:t>undersampler</a:t>
            </a:r>
            <a:r>
              <a:rPr lang="en-SG" dirty="0"/>
              <a:t> (131x131)= </a:t>
            </a:r>
            <a:r>
              <a:rPr lang="en-SG" dirty="0" err="1"/>
              <a:t>val_accuracy</a:t>
            </a:r>
            <a:r>
              <a:rPr lang="en-SG" dirty="0"/>
              <a:t>: 0.4780 - </a:t>
            </a:r>
            <a:r>
              <a:rPr lang="en-SG" dirty="0" err="1"/>
              <a:t>val_loss</a:t>
            </a:r>
            <a:r>
              <a:rPr lang="en-SG" dirty="0"/>
              <a:t>: 2.7832</a:t>
            </a:r>
          </a:p>
          <a:p>
            <a:endParaRPr lang="en-SG" dirty="0"/>
          </a:p>
          <a:p>
            <a:r>
              <a:rPr lang="en-SG" dirty="0"/>
              <a:t>post </a:t>
            </a:r>
            <a:r>
              <a:rPr lang="en-SG" dirty="0" err="1"/>
              <a:t>oversampler</a:t>
            </a:r>
            <a:r>
              <a:rPr lang="en-SG" dirty="0"/>
              <a:t> (37x37)=</a:t>
            </a:r>
            <a:r>
              <a:rPr lang="en-SG" dirty="0" err="1"/>
              <a:t>val_accuracy</a:t>
            </a:r>
            <a:r>
              <a:rPr lang="en-SG" dirty="0"/>
              <a:t>: 0.7400 - </a:t>
            </a:r>
            <a:r>
              <a:rPr lang="en-SG" dirty="0" err="1"/>
              <a:t>val_loss</a:t>
            </a:r>
            <a:r>
              <a:rPr lang="en-SG" dirty="0"/>
              <a:t>: 1.3614</a:t>
            </a:r>
          </a:p>
          <a:p>
            <a:r>
              <a:rPr lang="en-SG" dirty="0"/>
              <a:t>post </a:t>
            </a:r>
            <a:r>
              <a:rPr lang="en-SG" dirty="0" err="1"/>
              <a:t>oversampler</a:t>
            </a:r>
            <a:r>
              <a:rPr lang="en-SG" dirty="0"/>
              <a:t> (131x131)=</a:t>
            </a:r>
            <a:r>
              <a:rPr lang="en-SG" dirty="0" err="1"/>
              <a:t>val_accuracy</a:t>
            </a:r>
            <a:r>
              <a:rPr lang="en-SG" dirty="0"/>
              <a:t>: 0.7013 - </a:t>
            </a:r>
            <a:r>
              <a:rPr lang="en-SG" dirty="0" err="1"/>
              <a:t>val_loss</a:t>
            </a:r>
            <a:r>
              <a:rPr lang="en-SG" dirty="0"/>
              <a:t>: 1.7370</a:t>
            </a:r>
          </a:p>
          <a:p>
            <a:endParaRPr lang="en-SG" dirty="0"/>
          </a:p>
          <a:p>
            <a:r>
              <a:rPr lang="en-SG" dirty="0"/>
              <a:t>post augment (37x37)= </a:t>
            </a:r>
            <a:r>
              <a:rPr lang="en-SG" dirty="0" err="1"/>
              <a:t>val_accuracy</a:t>
            </a:r>
            <a:r>
              <a:rPr lang="en-SG" dirty="0"/>
              <a:t>: 0.7447 - </a:t>
            </a:r>
            <a:r>
              <a:rPr lang="en-SG" dirty="0" err="1"/>
              <a:t>val_loss</a:t>
            </a:r>
            <a:r>
              <a:rPr lang="en-SG" dirty="0"/>
              <a:t>: 1.1858</a:t>
            </a:r>
          </a:p>
          <a:p>
            <a:r>
              <a:rPr lang="en-SG" dirty="0"/>
              <a:t>post augment(131x131)= </a:t>
            </a:r>
            <a:r>
              <a:rPr lang="en-SG" dirty="0" err="1"/>
              <a:t>val_accuracy</a:t>
            </a:r>
            <a:r>
              <a:rPr lang="en-SG" dirty="0"/>
              <a:t>: 0.7280 - </a:t>
            </a:r>
            <a:r>
              <a:rPr lang="en-SG" dirty="0" err="1"/>
              <a:t>val_loss</a:t>
            </a:r>
            <a:r>
              <a:rPr lang="en-SG" dirty="0"/>
              <a:t>: 1.5572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704AC-563F-6F05-DE50-593AC5357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9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0F9B-049D-0B2C-5AF5-3CEB7D4D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anchor="b">
            <a:normAutofit/>
          </a:bodyPr>
          <a:lstStyle/>
          <a:p>
            <a:r>
              <a:rPr lang="en-SG" dirty="0"/>
              <a:t>Dropout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3B4D2-0766-73DB-3B03-F1FDD09B3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8FCBDB-2767-E9EF-4300-02D5308510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87B3A-7B09-E1DE-F82D-0D7FAC22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26" y="2007627"/>
            <a:ext cx="4864964" cy="363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577E5-8C50-1113-859E-B7A08EF3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68" y="2057020"/>
            <a:ext cx="5076216" cy="379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73319-43E7-80C0-C487-E4F07269593E}"/>
              </a:ext>
            </a:extLst>
          </p:cNvPr>
          <p:cNvSpPr txBox="1"/>
          <p:nvPr/>
        </p:nvSpPr>
        <p:spPr>
          <a:xfrm>
            <a:off x="2503503" y="6269373"/>
            <a:ext cx="64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Very unstable so I didn’t proceed with this</a:t>
            </a:r>
          </a:p>
        </p:txBody>
      </p:sp>
    </p:spTree>
    <p:extLst>
      <p:ext uri="{BB962C8B-B14F-4D97-AF65-F5344CB8AC3E}">
        <p14:creationId xmlns:p14="http://schemas.microsoft.com/office/powerpoint/2010/main" val="400738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1F9A-AED6-0CA8-F8B6-B1307484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Adding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5FA8D-6B5E-2BEA-F06D-0AB7F8681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33C3D-20A1-EDF7-4D84-FE44941790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9CE35-10CA-585A-D82F-FE02BA1890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4DE83-1B77-E440-5C04-F91FF299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3" y="2303028"/>
            <a:ext cx="5076216" cy="3791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68AA3-E0C0-A2A0-8C49-BAB4151B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72" y="2303028"/>
            <a:ext cx="4719975" cy="3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8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1B5B-3FCA-8EAB-1E2F-EB107C8C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Final after </a:t>
            </a:r>
            <a:r>
              <a:rPr lang="en-SG" dirty="0" err="1"/>
              <a:t>hyperparamtune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0A762-0972-C392-160D-DC003FD7C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8F13A-A5E6-A2B3-B6C1-D8721A3AF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G" dirty="0"/>
              <a:t>Final 37x37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E9FF1D-3AAC-93C0-3E5F-476995428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8326" y="2841744"/>
            <a:ext cx="3284951" cy="3720337"/>
          </a:xfrm>
        </p:spPr>
        <p:txBody>
          <a:bodyPr/>
          <a:lstStyle/>
          <a:p>
            <a:r>
              <a:rPr lang="en-SG" dirty="0"/>
              <a:t>Final 131x131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3822B-BA72-8F12-2A39-DFD32A00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208"/>
            <a:ext cx="5258961" cy="427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EE16D-BFCE-3A68-6558-0B7E1435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78" y="3705932"/>
            <a:ext cx="6878010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26A-7947-4B72-F597-9E31726F9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Part B</a:t>
            </a:r>
          </a:p>
        </p:txBody>
      </p:sp>
    </p:spTree>
    <p:extLst>
      <p:ext uri="{BB962C8B-B14F-4D97-AF65-F5344CB8AC3E}">
        <p14:creationId xmlns:p14="http://schemas.microsoft.com/office/powerpoint/2010/main" val="96752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248E-B9C8-8E5D-FAAD-C938263F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F09A5D-0236-31DA-9789-CBCC5403A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5885" y="2374485"/>
            <a:ext cx="4937832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90567-5308-4684-EAD4-7C13B04C8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733F092-8B18-9FB4-5102-91B1617E8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253" y="2374485"/>
            <a:ext cx="3483862" cy="34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3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27FD-AE09-7542-96D5-52ADD09C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sentiment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4F1F7-1A55-20D4-E631-6BCDC467E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12044" y="2345858"/>
            <a:ext cx="6261767" cy="3845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28B04-6D7F-D6D8-8DD6-5A8964323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0D99-FF5C-5791-3B34-C5EFCCAD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44AE-926E-C9B5-7B6B-00742942B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visualisation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Data augmentation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Modelling and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5C0E3-8B3C-7C46-A678-BEAC21E4F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1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809B-5805-5AC3-608C-AFEBC10F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language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D5D6F1-6495-05C5-EA5E-6750AFADAC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94438" y="2303463"/>
            <a:ext cx="6497112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92897-A649-DB64-82DA-858C651C5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B6DA8-745D-E6AF-A9EB-AEAD3D0B9A66}"/>
              </a:ext>
            </a:extLst>
          </p:cNvPr>
          <p:cNvSpPr txBox="1"/>
          <p:nvPr/>
        </p:nvSpPr>
        <p:spPr>
          <a:xfrm>
            <a:off x="3133817" y="6027938"/>
            <a:ext cx="755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Since </a:t>
            </a:r>
            <a:r>
              <a:rPr lang="en-SG" dirty="0" err="1"/>
              <a:t>nippon</a:t>
            </a:r>
            <a:r>
              <a:rPr lang="en-SG" dirty="0"/>
              <a:t> and Chinese only one record, I drop them both</a:t>
            </a:r>
          </a:p>
        </p:txBody>
      </p:sp>
    </p:spTree>
    <p:extLst>
      <p:ext uri="{BB962C8B-B14F-4D97-AF65-F5344CB8AC3E}">
        <p14:creationId xmlns:p14="http://schemas.microsoft.com/office/powerpoint/2010/main" val="62885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735D-E769-A9DC-B095-68CF6C0D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Classed different score into sentiment(positive neutral, negative)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C88C4D-B7B3-723A-642D-353FF33DCF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5836" y="2303463"/>
            <a:ext cx="5314316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91A52-FDAE-0AD2-695F-C1529760E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EB69-07A7-44FA-D89F-EC7D19A1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458029"/>
            <a:ext cx="7965461" cy="994164"/>
          </a:xfrm>
        </p:spPr>
        <p:txBody>
          <a:bodyPr/>
          <a:lstStyle/>
          <a:p>
            <a:r>
              <a:rPr lang="en-SG" dirty="0"/>
              <a:t>Translated, tokenized and lemmatized 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83DA71-FB3C-3343-D7FC-E33A3F616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91184" y="2303463"/>
            <a:ext cx="7503619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9D79-103D-121A-E2B1-034B16C28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6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9C45-DB72-511E-BED6-6C498F3C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Pad and tokenize into numbers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914F71-1F59-73A8-4558-87E58E70F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60750" y="2654608"/>
            <a:ext cx="7964488" cy="27949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E6762-46D5-34E9-0186-09C49129E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56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95F0-84CA-65FA-CC00-DDB50C11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 removed many words which hopefully helps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9598A-2A9E-CAC8-4982-3A745A6A3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4574" y="2383362"/>
            <a:ext cx="444350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48C8C-D68C-BED2-35AD-B631B16755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B7F0-5C16-36E7-6588-B808C38B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73" y="2383362"/>
            <a:ext cx="4443505" cy="34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1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841B-51B3-572D-14D3-78830B03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Onehot</a:t>
            </a:r>
            <a:r>
              <a:rPr lang="en-SG" dirty="0"/>
              <a:t> encode to form x and y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A98618-9E10-4D38-4E52-97ACB9A51B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78922" y="2303463"/>
            <a:ext cx="7528144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84011-8524-BAB2-49C2-A53E4542D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5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7AE9-A078-44FB-B2E2-2986DDB6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Distribution of classes not even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AD8B9-C3D6-24C6-385B-973881B075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60565" y="2303464"/>
            <a:ext cx="3511140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0D8A-0942-E596-DC5E-0DD193C6E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8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9341-C504-AEA5-E4EB-71D3B9BE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Trained on unbalanced dataset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DE61D-D0A6-4901-1209-E565D8787E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5188" y="2358949"/>
            <a:ext cx="4670919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17C89-1989-4A44-D037-090D5C306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8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016F-D34A-0EF3-376C-A39944D8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Even out through oversampling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23518-0F71-DEBA-6680-A426FF4C8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89771" y="2436628"/>
            <a:ext cx="3504132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F77DC-BA18-2387-542F-186687404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7BAD-718F-2E95-741F-B14AB311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62" y="2436628"/>
            <a:ext cx="4931268" cy="36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86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388F-592F-D33C-81D7-2F27406B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with </a:t>
            </a:r>
            <a:r>
              <a:rPr lang="en-SG" dirty="0" err="1"/>
              <a:t>gru</a:t>
            </a:r>
            <a:r>
              <a:rPr lang="en-SG" dirty="0"/>
              <a:t>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79ACA-AA65-01E6-9915-6BBA3E833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1607" y="2303463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CE907-9DD6-1962-547E-01C74E500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4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841C-700B-16C0-B418-192D4494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visualisation:</a:t>
            </a:r>
          </a:p>
        </p:txBody>
      </p:sp>
      <p:pic>
        <p:nvPicPr>
          <p:cNvPr id="6" name="Content Placeholder 5" descr="A collage of different vegetables&#10;&#10;Description automatically generated">
            <a:extLst>
              <a:ext uri="{FF2B5EF4-FFF2-40B4-BE49-F238E27FC236}">
                <a16:creationId xmlns:a16="http://schemas.microsoft.com/office/drawing/2014/main" id="{A11C56BA-2D14-B796-464E-F93E0E873B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15456" y="2303464"/>
            <a:ext cx="3417307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FF0C3-98F2-3948-B989-0C185D1DC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close-up of vegetables&#10;&#10;Description automatically generated">
            <a:extLst>
              <a:ext uri="{FF2B5EF4-FFF2-40B4-BE49-F238E27FC236}">
                <a16:creationId xmlns:a16="http://schemas.microsoft.com/office/drawing/2014/main" id="{60FAA6AA-D687-FC92-F7EF-7F207328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9" y="2303465"/>
            <a:ext cx="3417308" cy="3497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8F0B0D-0C82-A1FB-A0D5-CBFE74D5372F}"/>
              </a:ext>
            </a:extLst>
          </p:cNvPr>
          <p:cNvSpPr txBox="1"/>
          <p:nvPr/>
        </p:nvSpPr>
        <p:spPr>
          <a:xfrm>
            <a:off x="9916357" y="2180024"/>
            <a:ext cx="195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Here we can see some images from our dataset</a:t>
            </a:r>
          </a:p>
        </p:txBody>
      </p:sp>
    </p:spTree>
    <p:extLst>
      <p:ext uri="{BB962C8B-B14F-4D97-AF65-F5344CB8AC3E}">
        <p14:creationId xmlns:p14="http://schemas.microsoft.com/office/powerpoint/2010/main" val="280415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9D91-26C7-C00C-C591-FF68241F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Hyperparameter tuning failed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AD36F9-A08F-295A-D9D8-13963DED9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02224" y="2303463"/>
            <a:ext cx="4081540" cy="3497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BE13C-44F0-990F-66D4-A5138A59F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56E5-5880-731D-6DC0-9763C9C5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Final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54DDE-A5C6-FC31-C24D-3DB3DE71E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378" y="2303463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68DF3-5F7B-695F-47B9-7E2099E98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A321-84E7-AF5D-F234-827AA115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B257-467C-60A1-F07D-4924B063F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BF6258-90E8-106F-706C-A835A465A0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22" y="2392240"/>
            <a:ext cx="3859047" cy="34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C5524-A2C9-360C-9D07-3210D1F0F336}"/>
              </a:ext>
            </a:extLst>
          </p:cNvPr>
          <p:cNvSpPr txBox="1"/>
          <p:nvPr/>
        </p:nvSpPr>
        <p:spPr>
          <a:xfrm>
            <a:off x="8948691" y="3524435"/>
            <a:ext cx="2618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image classes are not balanced for the training set, I will try to solve this later</a:t>
            </a:r>
          </a:p>
        </p:txBody>
      </p:sp>
    </p:spTree>
    <p:extLst>
      <p:ext uri="{BB962C8B-B14F-4D97-AF65-F5344CB8AC3E}">
        <p14:creationId xmlns:p14="http://schemas.microsoft.com/office/powerpoint/2010/main" val="355866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E608-4EA2-ABC5-6CDC-CB7C64F0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976" y="711530"/>
            <a:ext cx="7965461" cy="994164"/>
          </a:xfrm>
        </p:spPr>
        <p:txBody>
          <a:bodyPr/>
          <a:lstStyle/>
          <a:p>
            <a:r>
              <a:rPr lang="en-SG" dirty="0"/>
              <a:t>The  average image in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BAD64-7524-79EB-ED03-FD53DFDD0F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6074" y="1975837"/>
            <a:ext cx="5504391" cy="40964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5EBF6-DDDC-EA62-3D0C-61C36AED7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805F1-393A-2C82-1D12-B59FC6FC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025"/>
            <a:ext cx="5504394" cy="409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0A59D-BF1C-867C-6C2D-92DABBC7D888}"/>
              </a:ext>
            </a:extLst>
          </p:cNvPr>
          <p:cNvSpPr txBox="1"/>
          <p:nvPr/>
        </p:nvSpPr>
        <p:spPr>
          <a:xfrm>
            <a:off x="1313895" y="6258757"/>
            <a:ext cx="2601157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E5E86-134E-E7EF-2759-4DA1243617FB}"/>
              </a:ext>
            </a:extLst>
          </p:cNvPr>
          <p:cNvSpPr txBox="1"/>
          <p:nvPr/>
        </p:nvSpPr>
        <p:spPr>
          <a:xfrm>
            <a:off x="7785717" y="6310846"/>
            <a:ext cx="326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19BBB-01A5-4509-4ECE-7EF82813F256}"/>
              </a:ext>
            </a:extLst>
          </p:cNvPr>
          <p:cNvSpPr txBox="1"/>
          <p:nvPr/>
        </p:nvSpPr>
        <p:spPr>
          <a:xfrm>
            <a:off x="2999857" y="5934670"/>
            <a:ext cx="435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 can see that there is some differences in the images, which is good as the model can predict </a:t>
            </a:r>
          </a:p>
        </p:txBody>
      </p:sp>
    </p:spTree>
    <p:extLst>
      <p:ext uri="{BB962C8B-B14F-4D97-AF65-F5344CB8AC3E}">
        <p14:creationId xmlns:p14="http://schemas.microsoft.com/office/powerpoint/2010/main" val="22232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57DC-01A0-ECE9-7341-302F1A16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Prelimenary</a:t>
            </a:r>
            <a:r>
              <a:rPr lang="en-SG" dirty="0"/>
              <a:t> 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118F9-6A1F-90AB-4847-321B4FDF45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0349" y="2418873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8E2A-424F-2730-03B5-6E33F7FF4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651F5-EFDE-0878-9381-B3D5A41FBBC7}"/>
              </a:ext>
            </a:extLst>
          </p:cNvPr>
          <p:cNvSpPr txBox="1"/>
          <p:nvPr/>
        </p:nvSpPr>
        <p:spPr>
          <a:xfrm>
            <a:off x="3373515" y="6303146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37x37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3B27A-2D12-D704-74C4-FC15011B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123" y="2418873"/>
            <a:ext cx="4540651" cy="339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ACA58-E3AD-74E2-7E4B-9F46D68135C8}"/>
              </a:ext>
            </a:extLst>
          </p:cNvPr>
          <p:cNvSpPr txBox="1"/>
          <p:nvPr/>
        </p:nvSpPr>
        <p:spPr>
          <a:xfrm>
            <a:off x="8318377" y="6187736"/>
            <a:ext cx="26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131x131</a:t>
            </a:r>
          </a:p>
        </p:txBody>
      </p:sp>
    </p:spTree>
    <p:extLst>
      <p:ext uri="{BB962C8B-B14F-4D97-AF65-F5344CB8AC3E}">
        <p14:creationId xmlns:p14="http://schemas.microsoft.com/office/powerpoint/2010/main" val="315754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B92D-13D8-BA8F-72C0-93CBB44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After remove anomalous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DBC45-41C3-7D17-DE00-CC4B2C287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42492" y="2472138"/>
            <a:ext cx="4682774" cy="3497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892A6-B163-5E75-1F8C-C00BF459B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79D5E-8770-F9C4-FFE1-FCC91836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66" y="2472138"/>
            <a:ext cx="4573666" cy="3415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FBBE6-D56B-81B1-78F5-6B629A884ACB}"/>
              </a:ext>
            </a:extLst>
          </p:cNvPr>
          <p:cNvSpPr txBox="1"/>
          <p:nvPr/>
        </p:nvSpPr>
        <p:spPr>
          <a:xfrm>
            <a:off x="3524435" y="6232124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742AA-B522-9A87-1E71-FEBF0748363F}"/>
              </a:ext>
            </a:extLst>
          </p:cNvPr>
          <p:cNvSpPr txBox="1"/>
          <p:nvPr/>
        </p:nvSpPr>
        <p:spPr>
          <a:xfrm>
            <a:off x="8602462" y="6338656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131</a:t>
            </a:r>
          </a:p>
        </p:txBody>
      </p:sp>
    </p:spTree>
    <p:extLst>
      <p:ext uri="{BB962C8B-B14F-4D97-AF65-F5344CB8AC3E}">
        <p14:creationId xmlns:p14="http://schemas.microsoft.com/office/powerpoint/2010/main" val="427371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6C69-B883-9A9D-099F-E6FD00D1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291" y="195861"/>
            <a:ext cx="7965461" cy="994164"/>
          </a:xfrm>
        </p:spPr>
        <p:txBody>
          <a:bodyPr/>
          <a:lstStyle/>
          <a:p>
            <a:r>
              <a:rPr lang="en-SG" dirty="0"/>
              <a:t>Equalising the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19EAF-B6AE-FF18-2800-03F853B61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7743" y="1190025"/>
            <a:ext cx="7964488" cy="26662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F0970-B55E-6783-43A5-00A1D0BF4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87F22-2F8A-11D1-028B-BA7C1462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43" y="3856227"/>
            <a:ext cx="8194157" cy="2758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240FD-9352-8EC4-3FC1-60F7F9774E7E}"/>
              </a:ext>
            </a:extLst>
          </p:cNvPr>
          <p:cNvSpPr txBox="1"/>
          <p:nvPr/>
        </p:nvSpPr>
        <p:spPr>
          <a:xfrm>
            <a:off x="418214" y="1842977"/>
            <a:ext cx="184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Used underfitting but got very poor results</a:t>
            </a:r>
          </a:p>
        </p:txBody>
      </p:sp>
    </p:spTree>
    <p:extLst>
      <p:ext uri="{BB962C8B-B14F-4D97-AF65-F5344CB8AC3E}">
        <p14:creationId xmlns:p14="http://schemas.microsoft.com/office/powerpoint/2010/main" val="168927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1E3F-034C-88AF-D435-2413EA46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621" y="124613"/>
            <a:ext cx="7965461" cy="994164"/>
          </a:xfrm>
        </p:spPr>
        <p:txBody>
          <a:bodyPr/>
          <a:lstStyle/>
          <a:p>
            <a:r>
              <a:rPr lang="en-SG" dirty="0" err="1"/>
              <a:t>undersampling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53893-8622-F670-EE64-5EE3C72D0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EB47-A90F-7F30-23A5-F2C9B67A7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97C0C-155C-ADDA-4F87-312B58CA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6" y="1920949"/>
            <a:ext cx="4939045" cy="368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14159-260B-88DE-C4AC-17FA9E8F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03" y="1920949"/>
            <a:ext cx="5022333" cy="37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7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{8AB052A7-E1DF-4776-8650-EA59370A7E69}tf78438558_win32</Template>
  <TotalTime>2496</TotalTime>
  <Words>404</Words>
  <Application>Microsoft Office PowerPoint</Application>
  <PresentationFormat>Widescreen</PresentationFormat>
  <Paragraphs>97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Sabon Next LT</vt:lpstr>
      <vt:lpstr>Custom</vt:lpstr>
      <vt:lpstr>DELE CA1</vt:lpstr>
      <vt:lpstr>Process</vt:lpstr>
      <vt:lpstr>Data visualisation:</vt:lpstr>
      <vt:lpstr>Data visualization</vt:lpstr>
      <vt:lpstr>The  average image in the dataset</vt:lpstr>
      <vt:lpstr>Prelimenary baseline model</vt:lpstr>
      <vt:lpstr>After remove anomalous data</vt:lpstr>
      <vt:lpstr>Equalising the classes</vt:lpstr>
      <vt:lpstr>undersampling</vt:lpstr>
      <vt:lpstr>oversampling</vt:lpstr>
      <vt:lpstr>augmentation</vt:lpstr>
      <vt:lpstr>Add dropout </vt:lpstr>
      <vt:lpstr>accuracies</vt:lpstr>
      <vt:lpstr>Dropout and normalization</vt:lpstr>
      <vt:lpstr>Adding layers</vt:lpstr>
      <vt:lpstr>Final after hyperparamtune</vt:lpstr>
      <vt:lpstr>Part B</vt:lpstr>
      <vt:lpstr>Data visualization</vt:lpstr>
      <vt:lpstr>Distribution of sentiment</vt:lpstr>
      <vt:lpstr>Distribution of language</vt:lpstr>
      <vt:lpstr>Classed different score into sentiment(positive neutral, negative)</vt:lpstr>
      <vt:lpstr>Translated, tokenized and lemmatized the data</vt:lpstr>
      <vt:lpstr>Pad and tokenize into numbers</vt:lpstr>
      <vt:lpstr>We removed many words which hopefully helps the model</vt:lpstr>
      <vt:lpstr>Onehot encode to form x and y</vt:lpstr>
      <vt:lpstr>Distribution of classes not even</vt:lpstr>
      <vt:lpstr>Trained on unbalanced dataset </vt:lpstr>
      <vt:lpstr>Even out through oversampling</vt:lpstr>
      <vt:lpstr>Model with gru layers</vt:lpstr>
      <vt:lpstr>Hyperparameter tuning failed</vt:lpstr>
      <vt:lpstr>Final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>Isaac Low</dc:creator>
  <cp:lastModifiedBy>Isaac Low</cp:lastModifiedBy>
  <cp:revision>1</cp:revision>
  <dcterms:created xsi:type="dcterms:W3CDTF">2024-05-18T06:16:04Z</dcterms:created>
  <dcterms:modified xsi:type="dcterms:W3CDTF">2024-05-19T23:53:04Z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